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91" r:id="rId3"/>
    <p:sldId id="309" r:id="rId4"/>
    <p:sldId id="312" r:id="rId5"/>
    <p:sldId id="314" r:id="rId6"/>
    <p:sldId id="315" r:id="rId7"/>
    <p:sldId id="321" r:id="rId8"/>
    <p:sldId id="320" r:id="rId9"/>
    <p:sldId id="322" r:id="rId10"/>
    <p:sldId id="323" r:id="rId11"/>
    <p:sldId id="327" r:id="rId12"/>
    <p:sldId id="332" r:id="rId13"/>
    <p:sldId id="333" r:id="rId14"/>
    <p:sldId id="340" r:id="rId15"/>
    <p:sldId id="336" r:id="rId16"/>
    <p:sldId id="346" r:id="rId17"/>
    <p:sldId id="347" r:id="rId18"/>
    <p:sldId id="351" r:id="rId19"/>
    <p:sldId id="353" r:id="rId20"/>
    <p:sldId id="356" r:id="rId21"/>
    <p:sldId id="359" r:id="rId22"/>
    <p:sldId id="364"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DCD"/>
    <a:srgbClr val="FFD009"/>
    <a:srgbClr val="F9B119"/>
    <a:srgbClr val="E29408"/>
    <a:srgbClr val="423812"/>
    <a:srgbClr val="160D2D"/>
    <a:srgbClr val="241233"/>
    <a:srgbClr val="2A240C"/>
    <a:srgbClr val="633532"/>
    <a:srgbClr val="FEF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717" autoAdjust="0"/>
  </p:normalViewPr>
  <p:slideViewPr>
    <p:cSldViewPr snapToGrid="0">
      <p:cViewPr varScale="1">
        <p:scale>
          <a:sx n="124" d="100"/>
          <a:sy n="124" d="100"/>
        </p:scale>
        <p:origin x="1548"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BE6FB-4983-42F5-B216-1A2ADEE7DF7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35503-9D21-443F-BC18-5459550EB7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 name="文本占位符 4"/>
          <p:cNvSpPr>
            <a:spLocks noGrp="1"/>
          </p:cNvSpPr>
          <p:nvPr>
            <p:ph type="body" sz="quarter" idx="12" hasCustomPrompt="1"/>
          </p:nvPr>
        </p:nvSpPr>
        <p:spPr>
          <a:xfrm>
            <a:off x="660400" y="3936886"/>
            <a:ext cx="2578100" cy="482713"/>
          </a:xfrm>
          <a:solidFill>
            <a:schemeClr val="accent1"/>
          </a:solidFill>
        </p:spPr>
        <p:txBody>
          <a:bodyPr anchor="ctr" anchorCtr="0">
            <a:noAutofit/>
          </a:bodyPr>
          <a:lstStyle>
            <a:lvl1pPr marL="0" indent="0" algn="ctr">
              <a:lnSpc>
                <a:spcPct val="100000"/>
              </a:lnSpc>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marL="0" lvl="0" indent="0" algn="ctr">
              <a:buNone/>
            </a:pPr>
            <a:r>
              <a:rPr lang="en-US" altLang="zh-CN" dirty="0"/>
              <a:t>Click to edit Master subtitle style</a:t>
            </a:r>
            <a:endParaRPr lang="en-US" altLang="zh-CN" dirty="0"/>
          </a:p>
        </p:txBody>
      </p:sp>
      <p:sp>
        <p:nvSpPr>
          <p:cNvPr id="6" name="i$lídê"/>
          <p:cNvSpPr/>
          <p:nvPr userDrawn="1"/>
        </p:nvSpPr>
        <p:spPr>
          <a:xfrm>
            <a:off x="5590737" y="0"/>
            <a:ext cx="5928161" cy="5878286"/>
          </a:xfrm>
          <a:prstGeom prst="rect">
            <a:avLst/>
          </a:prstGeom>
          <a:blipFill dpi="0" rotWithShape="1">
            <a:blip r:embed="rId2">
              <a:duotone>
                <a:prstClr val="black"/>
                <a:schemeClr val="accent1">
                  <a:tint val="45000"/>
                  <a:satMod val="400000"/>
                </a:schemeClr>
              </a:duotone>
            </a:blip>
            <a:srcRect/>
            <a:stretch>
              <a:fillRect b="-512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标题 1"/>
          <p:cNvSpPr>
            <a:spLocks noGrp="1"/>
          </p:cNvSpPr>
          <p:nvPr>
            <p:ph type="ctrTitle" hasCustomPrompt="1"/>
          </p:nvPr>
        </p:nvSpPr>
        <p:spPr>
          <a:xfrm>
            <a:off x="554990" y="1524000"/>
            <a:ext cx="5035747" cy="1905000"/>
          </a:xfrm>
        </p:spPr>
        <p:txBody>
          <a:bodyPr anchor="b">
            <a:normAutofit/>
          </a:bodyPr>
          <a:lstStyle>
            <a:lvl1pPr algn="l">
              <a:lnSpc>
                <a:spcPct val="100000"/>
              </a:lnSpc>
              <a:defRPr sz="4000"/>
            </a:lvl1pPr>
          </a:lstStyle>
          <a:p>
            <a:r>
              <a:rPr lang="en-US" altLang="zh-CN" dirty="0"/>
              <a:t>Click to edit Master title style </a:t>
            </a:r>
            <a:endParaRPr lang="zh-CN" altLang="en-US" dirty="0"/>
          </a:p>
        </p:txBody>
      </p:sp>
      <p:sp>
        <p:nvSpPr>
          <p:cNvPr id="7" name="文本占位符 6"/>
          <p:cNvSpPr>
            <a:spLocks noGrp="1"/>
          </p:cNvSpPr>
          <p:nvPr>
            <p:ph type="body" sz="quarter" idx="10" hasCustomPrompt="1"/>
          </p:nvPr>
        </p:nvSpPr>
        <p:spPr>
          <a:xfrm>
            <a:off x="7867649" y="6109861"/>
            <a:ext cx="3651251" cy="180659"/>
          </a:xfrm>
        </p:spPr>
        <p:txBody>
          <a:bodyPr vert="horz" wrap="none" lIns="91440" tIns="45720" rIns="91440" bIns="45720" rtlCol="0" anchor="ctr" anchorCtr="0">
            <a:noAutofit/>
          </a:bodyPr>
          <a:lstStyle>
            <a:lvl1pPr marL="0" indent="0" algn="r">
              <a:lnSpc>
                <a:spcPct val="100000"/>
              </a:lnSpc>
              <a:buNone/>
              <a:defRPr lang="zh-CN" altLang="en-US" sz="1000" b="0" dirty="0" smtClean="0">
                <a:ln>
                  <a:noFill/>
                </a:ln>
                <a:latin typeface="+mj-lt"/>
                <a:ea typeface="+mj-ea"/>
                <a:cs typeface="+mj-cs"/>
              </a:defRPr>
            </a:lvl1pPr>
          </a:lstStyle>
          <a:p>
            <a:pPr marL="228600" lvl="0" indent="-228600" algn="r">
              <a:spcBef>
                <a:spcPct val="0"/>
              </a:spcBef>
            </a:pPr>
            <a:r>
              <a:rPr lang="en-US" altLang="zh-CN" dirty="0"/>
              <a:t>Speaker name and title</a:t>
            </a:r>
            <a:endParaRPr lang="en-US" altLang="zh-CN" dirty="0"/>
          </a:p>
        </p:txBody>
      </p:sp>
      <p:sp>
        <p:nvSpPr>
          <p:cNvPr id="8" name="文本占位符 7"/>
          <p:cNvSpPr>
            <a:spLocks noGrp="1"/>
          </p:cNvSpPr>
          <p:nvPr>
            <p:ph type="body" sz="quarter" idx="11" hasCustomPrompt="1"/>
          </p:nvPr>
        </p:nvSpPr>
        <p:spPr>
          <a:xfrm>
            <a:off x="673100" y="6109861"/>
            <a:ext cx="3651251" cy="180659"/>
          </a:xfrm>
        </p:spPr>
        <p:txBody>
          <a:bodyPr vert="horz" wrap="none" lIns="91440" tIns="45720" rIns="91440" bIns="45720" rtlCol="0" anchor="ctr" anchorCtr="0">
            <a:noAutofit/>
          </a:bodyPr>
          <a:lstStyle>
            <a:lvl1pPr marL="0" indent="0" algn="l">
              <a:lnSpc>
                <a:spcPct val="100000"/>
              </a:lnSpc>
              <a:buNone/>
              <a:defRPr lang="zh-CN" altLang="en-US" sz="1000" b="0" dirty="0" smtClean="0">
                <a:ln>
                  <a:noFill/>
                </a:ln>
                <a:latin typeface="+mj-lt"/>
                <a:ea typeface="+mj-ea"/>
                <a:cs typeface="+mj-cs"/>
              </a:defRPr>
            </a:lvl1pPr>
          </a:lstStyle>
          <a:p>
            <a:pPr marL="0" indent="0"/>
            <a:r>
              <a:rPr lang="en-US" altLang="zh-CN" dirty="0"/>
              <a:t>www.islide.cc</a:t>
            </a:r>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521653" y="2203905"/>
            <a:ext cx="4311859" cy="1133475"/>
          </a:xfrm>
        </p:spPr>
        <p:txBody>
          <a:bodyPr anchor="b">
            <a:normAutofit/>
          </a:bodyPr>
          <a:lstStyle>
            <a:lvl1pPr>
              <a:lnSpc>
                <a:spcPct val="100000"/>
              </a:lnSpc>
              <a:defRPr sz="2400"/>
            </a:lvl1pPr>
          </a:lstStyle>
          <a:p>
            <a:r>
              <a:rPr lang="en-US" altLang="zh-CN" dirty="0"/>
              <a:t>Click to edit Master title style</a:t>
            </a:r>
            <a:endParaRPr lang="zh-CN" altLang="en-US" dirty="0"/>
          </a:p>
        </p:txBody>
      </p:sp>
      <p:sp>
        <p:nvSpPr>
          <p:cNvPr id="3" name="文本占位符 2"/>
          <p:cNvSpPr>
            <a:spLocks noGrp="1"/>
          </p:cNvSpPr>
          <p:nvPr>
            <p:ph type="body" idx="1" hasCustomPrompt="1"/>
          </p:nvPr>
        </p:nvSpPr>
        <p:spPr>
          <a:xfrm>
            <a:off x="6521653" y="3364363"/>
            <a:ext cx="4311859" cy="660399"/>
          </a:xfrm>
        </p:spPr>
        <p:txBody>
          <a:bodyPr>
            <a:normAutofit/>
          </a:bodyPr>
          <a:lstStyle>
            <a:lvl1pPr marL="0" indent="0">
              <a:lnSpc>
                <a:spcPct val="100000"/>
              </a:lnSpc>
              <a:spcBef>
                <a:spcPts val="0"/>
              </a:spcBef>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title style</a:t>
            </a:r>
            <a:endParaRPr lang="en-US" altLang="zh-CN" dirty="0"/>
          </a:p>
        </p:txBody>
      </p:sp>
      <p:sp>
        <p:nvSpPr>
          <p:cNvPr id="6" name="išļïḋê"/>
          <p:cNvSpPr/>
          <p:nvPr userDrawn="1"/>
        </p:nvSpPr>
        <p:spPr>
          <a:xfrm>
            <a:off x="0" y="3026228"/>
            <a:ext cx="3864283" cy="3831772"/>
          </a:xfrm>
          <a:prstGeom prst="rect">
            <a:avLst/>
          </a:prstGeom>
          <a:blipFill dpi="0" rotWithShape="1">
            <a:blip r:embed="rId2">
              <a:duotone>
                <a:prstClr val="black"/>
                <a:schemeClr val="accent1">
                  <a:tint val="45000"/>
                  <a:satMod val="400000"/>
                </a:schemeClr>
              </a:duotone>
            </a:blip>
            <a:srcRect/>
            <a:stretch>
              <a:fillRect b="-512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ïsḻiďé"/>
          <p:cNvSpPr>
            <a:spLocks noChangeAspect="1"/>
          </p:cNvSpPr>
          <p:nvPr userDrawn="1"/>
        </p:nvSpPr>
        <p:spPr>
          <a:xfrm>
            <a:off x="3080060" y="2242005"/>
            <a:ext cx="1568446" cy="1568446"/>
          </a:xfrm>
          <a:prstGeom prst="rect">
            <a:avLst/>
          </a:prstGeom>
          <a:solidFill>
            <a:schemeClr val="accent1">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6" name="日期占位符 5"/>
          <p:cNvSpPr>
            <a:spLocks noGrp="1"/>
          </p:cNvSpPr>
          <p:nvPr>
            <p:ph type="dt" sz="half" idx="10"/>
          </p:nvPr>
        </p:nvSpPr>
        <p:spPr>
          <a:xfrm>
            <a:off x="5401732" y="6235706"/>
            <a:ext cx="1388536" cy="206381"/>
          </a:xfrm>
          <a:prstGeom prst="rect">
            <a:avLst/>
          </a:prstGeom>
        </p:spPr>
        <p:txBody>
          <a:bodyPr/>
          <a:lstStyle/>
          <a:p>
            <a:endParaRPr lang="zh-CN" altLang="en-US"/>
          </a:p>
        </p:txBody>
      </p:sp>
      <p:sp>
        <p:nvSpPr>
          <p:cNvPr id="7" name="页脚占位符 6"/>
          <p:cNvSpPr>
            <a:spLocks noGrp="1"/>
          </p:cNvSpPr>
          <p:nvPr>
            <p:ph type="ftr" sz="quarter" idx="11"/>
          </p:nvPr>
        </p:nvSpPr>
        <p:spPr>
          <a:xfrm>
            <a:off x="660404" y="6235706"/>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8" name="灯片编号占位符 7"/>
          <p:cNvSpPr>
            <a:spLocks noGrp="1"/>
          </p:cNvSpPr>
          <p:nvPr>
            <p:ph type="sldNum" sz="quarter" idx="12"/>
          </p:nvPr>
        </p:nvSpPr>
        <p:spPr>
          <a:xfrm>
            <a:off x="8971305" y="6235706"/>
            <a:ext cx="2547595" cy="206381"/>
          </a:xfrm>
          <a:prstGeom prst="rect">
            <a:avLst/>
          </a:prstGeom>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9" name="文本占位符 8"/>
          <p:cNvSpPr>
            <a:spLocks noGrp="1"/>
          </p:cNvSpPr>
          <p:nvPr>
            <p:ph type="body" sz="quarter" idx="10" hasCustomPrompt="1"/>
          </p:nvPr>
        </p:nvSpPr>
        <p:spPr>
          <a:xfrm>
            <a:off x="7867649" y="6109861"/>
            <a:ext cx="3651251" cy="180659"/>
          </a:xfrm>
        </p:spPr>
        <p:txBody>
          <a:bodyPr vert="horz" wrap="none" lIns="91440" tIns="45720" rIns="91440" bIns="45720" rtlCol="0" anchor="ctr" anchorCtr="0">
            <a:noAutofit/>
          </a:bodyPr>
          <a:lstStyle>
            <a:lvl1pPr marL="0" indent="0" algn="r">
              <a:lnSpc>
                <a:spcPct val="100000"/>
              </a:lnSpc>
              <a:buNone/>
              <a:defRPr lang="zh-CN" altLang="en-US" sz="1000" b="0" dirty="0" smtClean="0">
                <a:ln>
                  <a:noFill/>
                </a:ln>
                <a:latin typeface="+mj-lt"/>
                <a:ea typeface="+mj-ea"/>
                <a:cs typeface="+mj-cs"/>
              </a:defRPr>
            </a:lvl1pPr>
          </a:lstStyle>
          <a:p>
            <a:pPr marL="228600" lvl="0" indent="-228600" algn="r">
              <a:spcBef>
                <a:spcPct val="0"/>
              </a:spcBef>
            </a:pPr>
            <a:r>
              <a:rPr lang="en-US" altLang="zh-CN" dirty="0"/>
              <a:t>Speaker name and title</a:t>
            </a:r>
            <a:endParaRPr lang="en-US" altLang="zh-CN" dirty="0"/>
          </a:p>
        </p:txBody>
      </p:sp>
      <p:sp>
        <p:nvSpPr>
          <p:cNvPr id="10" name="文本占位符 9"/>
          <p:cNvSpPr>
            <a:spLocks noGrp="1"/>
          </p:cNvSpPr>
          <p:nvPr>
            <p:ph type="body" sz="quarter" idx="11" hasCustomPrompt="1"/>
          </p:nvPr>
        </p:nvSpPr>
        <p:spPr>
          <a:xfrm>
            <a:off x="673100" y="6109861"/>
            <a:ext cx="3651251" cy="180659"/>
          </a:xfrm>
        </p:spPr>
        <p:txBody>
          <a:bodyPr vert="horz" wrap="none" lIns="91440" tIns="45720" rIns="91440" bIns="45720" rtlCol="0" anchor="ctr" anchorCtr="0">
            <a:noAutofit/>
          </a:bodyPr>
          <a:lstStyle>
            <a:lvl1pPr marL="0" indent="0" algn="l">
              <a:lnSpc>
                <a:spcPct val="100000"/>
              </a:lnSpc>
              <a:buNone/>
              <a:defRPr lang="zh-CN" altLang="en-US" sz="1000" b="0" dirty="0" smtClean="0">
                <a:ln>
                  <a:noFill/>
                </a:ln>
                <a:latin typeface="+mj-lt"/>
                <a:ea typeface="+mj-ea"/>
                <a:cs typeface="+mj-cs"/>
              </a:defRPr>
            </a:lvl1pPr>
          </a:lstStyle>
          <a:p>
            <a:pPr marL="0" indent="0"/>
            <a:r>
              <a:rPr lang="en-US" altLang="zh-CN" dirty="0"/>
              <a:t>www.islide.cc</a:t>
            </a:r>
            <a:endParaRPr lang="en-US" altLang="zh-CN" dirty="0"/>
          </a:p>
        </p:txBody>
      </p:sp>
      <p:sp>
        <p:nvSpPr>
          <p:cNvPr id="11" name="标题 10"/>
          <p:cNvSpPr>
            <a:spLocks noGrp="1"/>
          </p:cNvSpPr>
          <p:nvPr>
            <p:ph type="ctrTitle" hasCustomPrompt="1"/>
          </p:nvPr>
        </p:nvSpPr>
        <p:spPr>
          <a:xfrm>
            <a:off x="660404" y="1512887"/>
            <a:ext cx="4965696" cy="2681741"/>
          </a:xfrm>
        </p:spPr>
        <p:txBody>
          <a:bodyPr anchor="b">
            <a:normAutofit/>
          </a:bodyPr>
          <a:lstStyle>
            <a:lvl1pPr algn="l">
              <a:lnSpc>
                <a:spcPct val="100000"/>
              </a:lnSpc>
              <a:defRPr sz="4000"/>
            </a:lvl1pPr>
          </a:lstStyle>
          <a:p>
            <a:r>
              <a:rPr lang="en-US" altLang="zh-CN" dirty="0"/>
              <a:t>Click to edit Master title style </a:t>
            </a:r>
            <a:endParaRPr lang="zh-CN" altLang="en-US" dirty="0"/>
          </a:p>
        </p:txBody>
      </p:sp>
      <p:sp>
        <p:nvSpPr>
          <p:cNvPr id="5" name="ïšḻïḑé"/>
          <p:cNvSpPr/>
          <p:nvPr userDrawn="1"/>
        </p:nvSpPr>
        <p:spPr>
          <a:xfrm>
            <a:off x="5900439" y="1075360"/>
            <a:ext cx="4747220" cy="4707281"/>
          </a:xfrm>
          <a:prstGeom prst="rect">
            <a:avLst/>
          </a:prstGeom>
          <a:blipFill dpi="0" rotWithShape="1">
            <a:blip r:embed="rId2">
              <a:duotone>
                <a:prstClr val="black"/>
                <a:schemeClr val="accent1">
                  <a:tint val="45000"/>
                  <a:satMod val="400000"/>
                </a:schemeClr>
              </a:duotone>
            </a:blip>
            <a:srcRect/>
            <a:stretch>
              <a:fillRect b="-512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3" y="0"/>
            <a:ext cx="10858500" cy="1028700"/>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60403"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 name="日期占位符 9"/>
          <p:cNvSpPr>
            <a:spLocks noGrp="1"/>
          </p:cNvSpPr>
          <p:nvPr>
            <p:ph type="dt" sz="half" idx="2"/>
          </p:nvPr>
        </p:nvSpPr>
        <p:spPr>
          <a:xfrm>
            <a:off x="5401732" y="6235706"/>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zh-CN" altLang="en-US"/>
          </a:p>
        </p:txBody>
      </p:sp>
      <p:sp>
        <p:nvSpPr>
          <p:cNvPr id="11" name="页脚占位符 10"/>
          <p:cNvSpPr>
            <a:spLocks noGrp="1"/>
          </p:cNvSpPr>
          <p:nvPr>
            <p:ph type="ftr" sz="quarter" idx="3"/>
          </p:nvPr>
        </p:nvSpPr>
        <p:spPr>
          <a:xfrm>
            <a:off x="660404" y="6235706"/>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2" name="灯片编号占位符 11"/>
          <p:cNvSpPr>
            <a:spLocks noGrp="1"/>
          </p:cNvSpPr>
          <p:nvPr>
            <p:ph type="sldNum" sz="quarter" idx="4"/>
          </p:nvPr>
        </p:nvSpPr>
        <p:spPr>
          <a:xfrm>
            <a:off x="8971305" y="6235706"/>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5DD3DB80-B894-403A-B48E-6FDC1A7201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ïṡļïdê"/>
        <p:cNvGrpSpPr/>
        <p:nvPr/>
      </p:nvGrpSpPr>
      <p:grpSpPr>
        <a:xfrm>
          <a:off x="0" y="0"/>
          <a:ext cx="0" cy="0"/>
          <a:chOff x="0" y="0"/>
          <a:chExt cx="0" cy="0"/>
        </a:xfrm>
      </p:grpSpPr>
      <p:sp>
        <p:nvSpPr>
          <p:cNvPr id="7" name="îsľíḑé"/>
          <p:cNvSpPr>
            <a:spLocks noChangeAspect="1"/>
          </p:cNvSpPr>
          <p:nvPr/>
        </p:nvSpPr>
        <p:spPr>
          <a:xfrm>
            <a:off x="5113814" y="2881077"/>
            <a:ext cx="912336" cy="912336"/>
          </a:xfrm>
          <a:prstGeom prst="rect">
            <a:avLst/>
          </a:prstGeom>
          <a:solidFill>
            <a:schemeClr val="accent1">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ïŝ1iḓé"/>
          <p:cNvSpPr>
            <a:spLocks noGrp="1"/>
          </p:cNvSpPr>
          <p:nvPr>
            <p:ph type="body" sz="quarter" idx="12"/>
          </p:nvPr>
        </p:nvSpPr>
        <p:spPr>
          <a:xfrm>
            <a:off x="660400" y="3937000"/>
            <a:ext cx="2578100" cy="482600"/>
          </a:xfrm>
        </p:spPr>
        <p:txBody>
          <a:bodyPr>
            <a:normAutofit/>
          </a:bodyPr>
          <a:lstStyle/>
          <a:p>
            <a:r>
              <a:rPr lang="zh-CN" altLang="en-US" smtClean="0">
                <a:sym typeface="Arial" panose="020B0604020202020204" pitchFamily="34" charset="0"/>
              </a:rPr>
              <a:t>河南省人力资源和社会保障厅</a:t>
            </a:r>
            <a:endParaRPr lang="en-US" altLang="zh-CN" dirty="0">
              <a:sym typeface="Arial" panose="020B0604020202020204" pitchFamily="34" charset="0"/>
            </a:endParaRPr>
          </a:p>
        </p:txBody>
      </p:sp>
      <p:sp>
        <p:nvSpPr>
          <p:cNvPr id="20" name="išlîďè"/>
          <p:cNvSpPr>
            <a:spLocks noGrp="1"/>
          </p:cNvSpPr>
          <p:nvPr>
            <p:ph type="ctrTitle"/>
          </p:nvPr>
        </p:nvSpPr>
        <p:spPr>
          <a:xfrm>
            <a:off x="523876" y="1504609"/>
            <a:ext cx="5066862" cy="1924391"/>
          </a:xfrm>
        </p:spPr>
        <p:txBody>
          <a:bodyPr>
            <a:normAutofit/>
          </a:bodyPr>
          <a:lstStyle/>
          <a:p>
            <a:r>
              <a:rPr lang="zh-CN" altLang="en-US" dirty="0" smtClean="0"/>
              <a:t>河南省</a:t>
            </a:r>
            <a:r>
              <a:rPr lang="zh-CN" altLang="en-US" dirty="0"/>
              <a:t>工程系列</a:t>
            </a:r>
            <a:r>
              <a:rPr lang="zh-CN" altLang="en-US" dirty="0" smtClean="0"/>
              <a:t>职称</a:t>
            </a:r>
            <a:br>
              <a:rPr lang="en-US" altLang="zh-CN" dirty="0" smtClean="0"/>
            </a:br>
            <a:r>
              <a:rPr lang="zh-CN" altLang="en-US" dirty="0" smtClean="0"/>
              <a:t> 申报</a:t>
            </a:r>
            <a:r>
              <a:rPr lang="zh-CN" altLang="en-US" dirty="0"/>
              <a:t>评审</a:t>
            </a:r>
            <a:r>
              <a:rPr lang="zh-CN" altLang="en-US" dirty="0" smtClean="0"/>
              <a:t>政策</a:t>
            </a:r>
            <a:endParaRPr lang="zh-CN" altLang="en-US" dirty="0"/>
          </a:p>
        </p:txBody>
      </p:sp>
      <p:sp>
        <p:nvSpPr>
          <p:cNvPr id="32" name="îŝļiḍè"/>
          <p:cNvSpPr>
            <a:spLocks noGrp="1"/>
          </p:cNvSpPr>
          <p:nvPr>
            <p:ph type="body" sz="quarter" idx="11"/>
          </p:nvPr>
        </p:nvSpPr>
        <p:spPr>
          <a:xfrm>
            <a:off x="1510855" y="4649516"/>
            <a:ext cx="4440714" cy="1308101"/>
          </a:xfrm>
        </p:spPr>
        <p:txBody>
          <a:bodyPr/>
          <a:lstStyle/>
          <a:p>
            <a:r>
              <a:rPr lang="en-US" altLang="zh-CN" dirty="0" smtClean="0"/>
              <a:t>2021</a:t>
            </a:r>
            <a:r>
              <a:rPr lang="zh-CN" altLang="en-US" dirty="0" smtClean="0"/>
              <a:t>年</a:t>
            </a:r>
            <a:r>
              <a:rPr lang="en-US" altLang="zh-CN" dirty="0" smtClean="0"/>
              <a:t>8</a:t>
            </a:r>
            <a:r>
              <a:rPr lang="zh-CN" altLang="en-US" dirty="0" smtClean="0"/>
              <a:t>月</a:t>
            </a:r>
            <a:endParaRPr lang="en-US" altLang="en-US" dirty="0"/>
          </a:p>
        </p:txBody>
      </p:sp>
      <p:grpSp>
        <p:nvGrpSpPr>
          <p:cNvPr id="9" name="îsḻídè"/>
          <p:cNvGrpSpPr/>
          <p:nvPr/>
        </p:nvGrpSpPr>
        <p:grpSpPr>
          <a:xfrm>
            <a:off x="673099" y="2789324"/>
            <a:ext cx="3298825" cy="639676"/>
            <a:chOff x="587835" y="2953370"/>
            <a:chExt cx="2515657" cy="462142"/>
          </a:xfrm>
        </p:grpSpPr>
        <p:sp>
          <p:nvSpPr>
            <p:cNvPr id="10" name="îsľîḍé"/>
            <p:cNvSpPr/>
            <p:nvPr/>
          </p:nvSpPr>
          <p:spPr>
            <a:xfrm>
              <a:off x="587835" y="2953370"/>
              <a:ext cx="283704" cy="254174"/>
            </a:xfrm>
            <a:custGeom>
              <a:avLst/>
              <a:gdLst>
                <a:gd name="connsiteX0" fmla="*/ 0 w 338554"/>
                <a:gd name="connsiteY0" fmla="*/ 0 h 338554"/>
                <a:gd name="connsiteX1" fmla="*/ 338554 w 338554"/>
                <a:gd name="connsiteY1" fmla="*/ 0 h 338554"/>
                <a:gd name="connsiteX2" fmla="*/ 338554 w 338554"/>
                <a:gd name="connsiteY2" fmla="*/ 338554 h 338554"/>
                <a:gd name="connsiteX3" fmla="*/ 0 w 338554"/>
                <a:gd name="connsiteY3" fmla="*/ 338554 h 338554"/>
                <a:gd name="connsiteX4" fmla="*/ 0 w 338554"/>
                <a:gd name="connsiteY4" fmla="*/ 0 h 338554"/>
                <a:gd name="connsiteX0-1" fmla="*/ 338554 w 429994"/>
                <a:gd name="connsiteY0-2" fmla="*/ 338554 h 429994"/>
                <a:gd name="connsiteX1-3" fmla="*/ 0 w 429994"/>
                <a:gd name="connsiteY1-4" fmla="*/ 338554 h 429994"/>
                <a:gd name="connsiteX2-5" fmla="*/ 0 w 429994"/>
                <a:gd name="connsiteY2-6" fmla="*/ 0 h 429994"/>
                <a:gd name="connsiteX3-7" fmla="*/ 338554 w 429994"/>
                <a:gd name="connsiteY3-8" fmla="*/ 0 h 429994"/>
                <a:gd name="connsiteX4-9" fmla="*/ 429994 w 429994"/>
                <a:gd name="connsiteY4-10" fmla="*/ 429994 h 429994"/>
                <a:gd name="connsiteX0-11" fmla="*/ 338554 w 338554"/>
                <a:gd name="connsiteY0-12" fmla="*/ 338554 h 338554"/>
                <a:gd name="connsiteX1-13" fmla="*/ 0 w 338554"/>
                <a:gd name="connsiteY1-14" fmla="*/ 338554 h 338554"/>
                <a:gd name="connsiteX2-15" fmla="*/ 0 w 338554"/>
                <a:gd name="connsiteY2-16" fmla="*/ 0 h 338554"/>
                <a:gd name="connsiteX3-17" fmla="*/ 338554 w 338554"/>
                <a:gd name="connsiteY3-18" fmla="*/ 0 h 338554"/>
                <a:gd name="connsiteX0-19" fmla="*/ 0 w 338554"/>
                <a:gd name="connsiteY0-20" fmla="*/ 338554 h 338554"/>
                <a:gd name="connsiteX1-21" fmla="*/ 0 w 338554"/>
                <a:gd name="connsiteY1-22" fmla="*/ 0 h 338554"/>
                <a:gd name="connsiteX2-23" fmla="*/ 338554 w 338554"/>
                <a:gd name="connsiteY2-24" fmla="*/ 0 h 338554"/>
              </a:gdLst>
              <a:ahLst/>
              <a:cxnLst>
                <a:cxn ang="0">
                  <a:pos x="connsiteX0-1" y="connsiteY0-2"/>
                </a:cxn>
                <a:cxn ang="0">
                  <a:pos x="connsiteX1-3" y="connsiteY1-4"/>
                </a:cxn>
                <a:cxn ang="0">
                  <a:pos x="connsiteX2-5" y="connsiteY2-6"/>
                </a:cxn>
              </a:cxnLst>
              <a:rect l="l" t="t" r="r" b="b"/>
              <a:pathLst>
                <a:path w="338554" h="338554">
                  <a:moveTo>
                    <a:pt x="0" y="338554"/>
                  </a:moveTo>
                  <a:lnTo>
                    <a:pt x="0" y="0"/>
                  </a:lnTo>
                  <a:lnTo>
                    <a:pt x="338554" y="0"/>
                  </a:lnTo>
                </a:path>
              </a:pathLst>
            </a:custGeom>
            <a:noFill/>
            <a:ln w="635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1" name="îśľiḍe"/>
            <p:cNvSpPr/>
            <p:nvPr/>
          </p:nvSpPr>
          <p:spPr>
            <a:xfrm rot="10800000">
              <a:off x="2919928" y="3116241"/>
              <a:ext cx="183564" cy="299271"/>
            </a:xfrm>
            <a:custGeom>
              <a:avLst/>
              <a:gdLst>
                <a:gd name="connsiteX0" fmla="*/ 0 w 338554"/>
                <a:gd name="connsiteY0" fmla="*/ 0 h 338554"/>
                <a:gd name="connsiteX1" fmla="*/ 338554 w 338554"/>
                <a:gd name="connsiteY1" fmla="*/ 0 h 338554"/>
                <a:gd name="connsiteX2" fmla="*/ 338554 w 338554"/>
                <a:gd name="connsiteY2" fmla="*/ 338554 h 338554"/>
                <a:gd name="connsiteX3" fmla="*/ 0 w 338554"/>
                <a:gd name="connsiteY3" fmla="*/ 338554 h 338554"/>
                <a:gd name="connsiteX4" fmla="*/ 0 w 338554"/>
                <a:gd name="connsiteY4" fmla="*/ 0 h 338554"/>
                <a:gd name="connsiteX0-1" fmla="*/ 338554 w 429994"/>
                <a:gd name="connsiteY0-2" fmla="*/ 338554 h 429994"/>
                <a:gd name="connsiteX1-3" fmla="*/ 0 w 429994"/>
                <a:gd name="connsiteY1-4" fmla="*/ 338554 h 429994"/>
                <a:gd name="connsiteX2-5" fmla="*/ 0 w 429994"/>
                <a:gd name="connsiteY2-6" fmla="*/ 0 h 429994"/>
                <a:gd name="connsiteX3-7" fmla="*/ 338554 w 429994"/>
                <a:gd name="connsiteY3-8" fmla="*/ 0 h 429994"/>
                <a:gd name="connsiteX4-9" fmla="*/ 429994 w 429994"/>
                <a:gd name="connsiteY4-10" fmla="*/ 429994 h 429994"/>
                <a:gd name="connsiteX0-11" fmla="*/ 338554 w 338554"/>
                <a:gd name="connsiteY0-12" fmla="*/ 338554 h 338554"/>
                <a:gd name="connsiteX1-13" fmla="*/ 0 w 338554"/>
                <a:gd name="connsiteY1-14" fmla="*/ 338554 h 338554"/>
                <a:gd name="connsiteX2-15" fmla="*/ 0 w 338554"/>
                <a:gd name="connsiteY2-16" fmla="*/ 0 h 338554"/>
                <a:gd name="connsiteX3-17" fmla="*/ 338554 w 338554"/>
                <a:gd name="connsiteY3-18" fmla="*/ 0 h 338554"/>
                <a:gd name="connsiteX0-19" fmla="*/ 0 w 338554"/>
                <a:gd name="connsiteY0-20" fmla="*/ 338554 h 338554"/>
                <a:gd name="connsiteX1-21" fmla="*/ 0 w 338554"/>
                <a:gd name="connsiteY1-22" fmla="*/ 0 h 338554"/>
                <a:gd name="connsiteX2-23" fmla="*/ 338554 w 338554"/>
                <a:gd name="connsiteY2-24" fmla="*/ 0 h 338554"/>
              </a:gdLst>
              <a:ahLst/>
              <a:cxnLst>
                <a:cxn ang="0">
                  <a:pos x="connsiteX0-1" y="connsiteY0-2"/>
                </a:cxn>
                <a:cxn ang="0">
                  <a:pos x="connsiteX1-3" y="connsiteY1-4"/>
                </a:cxn>
                <a:cxn ang="0">
                  <a:pos x="connsiteX2-5" y="connsiteY2-6"/>
                </a:cxn>
              </a:cxnLst>
              <a:rect l="l" t="t" r="r" b="b"/>
              <a:pathLst>
                <a:path w="338554" h="338554">
                  <a:moveTo>
                    <a:pt x="0" y="338554"/>
                  </a:moveTo>
                  <a:lnTo>
                    <a:pt x="0" y="0"/>
                  </a:lnTo>
                  <a:lnTo>
                    <a:pt x="338554" y="0"/>
                  </a:lnTo>
                </a:path>
              </a:pathLst>
            </a:custGeom>
            <a:noFill/>
            <a:ln w="635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12" name="ïṡliḓê"/>
          <p:cNvGrpSpPr/>
          <p:nvPr/>
        </p:nvGrpSpPr>
        <p:grpSpPr>
          <a:xfrm>
            <a:off x="10692562" y="857474"/>
            <a:ext cx="378473" cy="698027"/>
            <a:chOff x="10692562" y="857474"/>
            <a:chExt cx="378473" cy="698027"/>
          </a:xfrm>
        </p:grpSpPr>
        <p:sp>
          <p:nvSpPr>
            <p:cNvPr id="13" name="iṧlïde"/>
            <p:cNvSpPr>
              <a:spLocks noChangeAspect="1"/>
            </p:cNvSpPr>
            <p:nvPr/>
          </p:nvSpPr>
          <p:spPr>
            <a:xfrm>
              <a:off x="10692562" y="857474"/>
              <a:ext cx="378473" cy="37847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išlîdê"/>
            <p:cNvSpPr/>
            <p:nvPr/>
          </p:nvSpPr>
          <p:spPr>
            <a:xfrm>
              <a:off x="10692562" y="1291573"/>
              <a:ext cx="376601" cy="508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í$ḷíḓê"/>
            <p:cNvSpPr/>
            <p:nvPr/>
          </p:nvSpPr>
          <p:spPr>
            <a:xfrm>
              <a:off x="10692562" y="1398092"/>
              <a:ext cx="376601" cy="5089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îşlïḍe"/>
            <p:cNvSpPr/>
            <p:nvPr/>
          </p:nvSpPr>
          <p:spPr>
            <a:xfrm>
              <a:off x="10692562" y="1504609"/>
              <a:ext cx="376601" cy="5089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ïŝ1iḓé"/>
          <p:cNvSpPr>
            <a:spLocks noGrp="1"/>
          </p:cNvSpPr>
          <p:nvPr>
            <p:ph type="body" sz="quarter" idx="12"/>
          </p:nvPr>
        </p:nvSpPr>
        <p:spPr>
          <a:xfrm>
            <a:off x="673099" y="4563187"/>
            <a:ext cx="2578100" cy="482600"/>
          </a:xfrm>
          <a:noFill/>
          <a:ln>
            <a:noFill/>
          </a:ln>
        </p:spPr>
        <p:txBody>
          <a:bodyPr>
            <a:normAutofit/>
          </a:bodyPr>
          <a:lstStyle/>
          <a:p>
            <a:r>
              <a:rPr lang="zh-CN" altLang="en-US" dirty="0" smtClean="0">
                <a:solidFill>
                  <a:schemeClr val="tx1"/>
                </a:solidFill>
                <a:sym typeface="Arial" panose="020B0604020202020204" pitchFamily="34" charset="0"/>
              </a:rPr>
              <a:t>人才评价开发处</a:t>
            </a:r>
            <a:endParaRPr lang="en-US" altLang="zh-CN" dirty="0">
              <a:solidFill>
                <a:schemeClr val="tx1"/>
              </a:solidFill>
              <a:sym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关于职称</a:t>
            </a:r>
            <a:r>
              <a:rPr lang="en-US" altLang="zh-CN" dirty="0" smtClean="0"/>
              <a:t>-</a:t>
            </a:r>
            <a:r>
              <a:rPr lang="zh-CN" altLang="en-US" dirty="0" smtClean="0"/>
              <a:t>绿色通道（特殊申报条件）</a:t>
            </a:r>
            <a:endParaRPr lang="zh-CN" altLang="en-US" dirty="0"/>
          </a:p>
        </p:txBody>
      </p:sp>
      <p:grpSp>
        <p:nvGrpSpPr>
          <p:cNvPr id="3" name="组合 2"/>
          <p:cNvGrpSpPr/>
          <p:nvPr/>
        </p:nvGrpSpPr>
        <p:grpSpPr>
          <a:xfrm>
            <a:off x="660399" y="0"/>
            <a:ext cx="11531602" cy="6858000"/>
            <a:chOff x="660399" y="0"/>
            <a:chExt cx="11531602" cy="6858000"/>
          </a:xfrm>
        </p:grpSpPr>
        <p:sp>
          <p:nvSpPr>
            <p:cNvPr id="4" name="任意多边形 3"/>
            <p:cNvSpPr/>
            <p:nvPr/>
          </p:nvSpPr>
          <p:spPr>
            <a:xfrm>
              <a:off x="7153072" y="0"/>
              <a:ext cx="5038929" cy="6858000"/>
            </a:xfrm>
            <a:custGeom>
              <a:avLst/>
              <a:gdLst>
                <a:gd name="connsiteX0" fmla="*/ 0 w 5038929"/>
                <a:gd name="connsiteY0" fmla="*/ 0 h 6858000"/>
                <a:gd name="connsiteX1" fmla="*/ 5038929 w 5038929"/>
                <a:gd name="connsiteY1" fmla="*/ 0 h 6858000"/>
                <a:gd name="connsiteX2" fmla="*/ 5038929 w 5038929"/>
                <a:gd name="connsiteY2" fmla="*/ 6858000 h 6858000"/>
                <a:gd name="connsiteX3" fmla="*/ 0 w 5038929"/>
                <a:gd name="connsiteY3" fmla="*/ 6858000 h 6858000"/>
                <a:gd name="connsiteX4" fmla="*/ 100350 w 5038929"/>
                <a:gd name="connsiteY4" fmla="*/ 6793667 h 6858000"/>
                <a:gd name="connsiteX5" fmla="*/ 1889329 w 5038929"/>
                <a:gd name="connsiteY5" fmla="*/ 3429000 h 6858000"/>
                <a:gd name="connsiteX6" fmla="*/ 100350 w 5038929"/>
                <a:gd name="connsiteY6" fmla="*/ 64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8929" h="6858000">
                  <a:moveTo>
                    <a:pt x="0" y="0"/>
                  </a:moveTo>
                  <a:lnTo>
                    <a:pt x="5038929" y="0"/>
                  </a:lnTo>
                  <a:lnTo>
                    <a:pt x="5038929" y="6858000"/>
                  </a:lnTo>
                  <a:lnTo>
                    <a:pt x="0" y="6858000"/>
                  </a:lnTo>
                  <a:lnTo>
                    <a:pt x="100350" y="6793667"/>
                  </a:lnTo>
                  <a:cubicBezTo>
                    <a:pt x="1179692" y="6064478"/>
                    <a:pt x="1889329" y="4829611"/>
                    <a:pt x="1889329" y="3429000"/>
                  </a:cubicBezTo>
                  <a:cubicBezTo>
                    <a:pt x="1889329" y="2028389"/>
                    <a:pt x="1179692" y="793522"/>
                    <a:pt x="100350" y="64333"/>
                  </a:cubicBezTo>
                  <a:close/>
                </a:path>
              </a:pathLst>
            </a:cu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椭圆 4"/>
            <p:cNvSpPr/>
            <p:nvPr/>
          </p:nvSpPr>
          <p:spPr>
            <a:xfrm>
              <a:off x="7048683" y="1846476"/>
              <a:ext cx="3525624" cy="3525624"/>
            </a:xfrm>
            <a:prstGeom prst="ellipse">
              <a:avLst/>
            </a:prstGeom>
            <a:blipFill>
              <a:blip r:embed="rId1"/>
              <a:srcRect/>
              <a:stretch>
                <a:fillRect t="-25090" b="-24910"/>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p>
          </p:txBody>
        </p:sp>
        <p:sp>
          <p:nvSpPr>
            <p:cNvPr id="9" name="文本框 8"/>
            <p:cNvSpPr txBox="1"/>
            <p:nvPr/>
          </p:nvSpPr>
          <p:spPr>
            <a:xfrm>
              <a:off x="660399" y="1941519"/>
              <a:ext cx="6130925" cy="3933384"/>
            </a:xfrm>
            <a:prstGeom prst="rect">
              <a:avLst/>
            </a:prstGeom>
            <a:noFill/>
            <a:ln>
              <a:noFill/>
            </a:ln>
          </p:spPr>
          <p:txBody>
            <a:bodyPr wrap="square" lIns="91440" tIns="45720" rIns="91440" bIns="45720" anchor="t" anchorCtr="0">
              <a:spAutoFit/>
            </a:bodyPr>
            <a:lstStyle/>
            <a:p>
              <a:pPr>
                <a:lnSpc>
                  <a:spcPct val="130000"/>
                </a:lnSpc>
                <a:buSzPct val="25000"/>
                <a:defRPr/>
              </a:pPr>
              <a:r>
                <a:rPr lang="zh-CN" altLang="en-US" sz="1200" dirty="0" smtClean="0"/>
                <a:t>◎</a:t>
              </a:r>
              <a:r>
                <a:rPr lang="zh-CN" altLang="en-US" sz="1200" dirty="0"/>
                <a:t>公务员和军队转业人员到事业单位从事工程技术工作的人员，比照同等学历、资历人员，首次申报职称，可不受岗位结构比例限制直接申报高级工程师职称</a:t>
              </a:r>
              <a:r>
                <a:rPr lang="zh-CN" altLang="en-US" sz="1200" dirty="0" smtClean="0"/>
                <a:t>。</a:t>
              </a:r>
              <a:br>
                <a:rPr lang="en-US" altLang="zh-CN" sz="1200" dirty="0" smtClean="0"/>
              </a:br>
              <a:r>
                <a:rPr lang="zh-CN" altLang="en-US" sz="1200" dirty="0"/>
                <a:t>◎公务员辞职后从事工程技术工作和军队自主择业后从事工程技术工作的人员，比照同等学历、资历人员，首次申报职称可直接申报高级工程师职称。</a:t>
              </a:r>
              <a:endParaRPr lang="zh-CN" altLang="en-US" sz="1200" dirty="0"/>
            </a:p>
            <a:p>
              <a:pPr>
                <a:lnSpc>
                  <a:spcPct val="130000"/>
                </a:lnSpc>
                <a:buSzPct val="25000"/>
                <a:defRPr/>
              </a:pPr>
              <a:r>
                <a:rPr lang="zh-CN" altLang="en-US" sz="1200" dirty="0"/>
                <a:t>◎获得工程类专业学位的工程技术人才，可享受一次提前</a:t>
              </a:r>
              <a:r>
                <a:rPr lang="en-US" altLang="zh-CN" sz="1200" dirty="0"/>
                <a:t>1</a:t>
              </a:r>
              <a:r>
                <a:rPr lang="zh-CN" altLang="en-US" sz="1200" dirty="0"/>
                <a:t>年申报高一级职称评审。</a:t>
              </a:r>
              <a:endParaRPr lang="zh-CN" altLang="en-US" sz="1200" dirty="0"/>
            </a:p>
            <a:p>
              <a:pPr>
                <a:lnSpc>
                  <a:spcPct val="130000"/>
                </a:lnSpc>
                <a:buSzPct val="25000"/>
                <a:defRPr/>
              </a:pPr>
              <a:r>
                <a:rPr lang="zh-CN" altLang="en-US" sz="1200" dirty="0"/>
                <a:t>◎民营企业引进的博士研究生，可直接破格申报高级工程师职称（副高）。</a:t>
              </a:r>
              <a:endParaRPr lang="zh-CN" altLang="en-US" sz="1200" dirty="0"/>
            </a:p>
            <a:p>
              <a:pPr>
                <a:lnSpc>
                  <a:spcPct val="130000"/>
                </a:lnSpc>
                <a:buSzPct val="25000"/>
                <a:defRPr/>
              </a:pPr>
              <a:r>
                <a:rPr lang="zh-CN" altLang="en-US" sz="1200" dirty="0"/>
                <a:t>◎博士后获得中国博士后科学基金资助、河南省项目启动经费一等资助或主持省部级以上科研项目，出站后继续留在企业的，可直接认定为高级工程师（副高），或直接申报正高级工程师。</a:t>
              </a:r>
              <a:endParaRPr lang="zh-CN" altLang="en-US" sz="1200" dirty="0"/>
            </a:p>
            <a:p>
              <a:pPr>
                <a:lnSpc>
                  <a:spcPct val="130000"/>
                </a:lnSpc>
                <a:buSzPct val="25000"/>
                <a:defRPr/>
              </a:pPr>
              <a:r>
                <a:rPr lang="zh-CN" altLang="en-US" sz="1200" dirty="0"/>
                <a:t>◎获得鲁班奖、中州杯等奖项的工程项目，设计、施工及监理负责人，可以提前一年申报高一级职称评审。</a:t>
              </a:r>
              <a:endParaRPr lang="zh-CN" altLang="en-US" sz="1200" dirty="0"/>
            </a:p>
            <a:p>
              <a:pPr>
                <a:lnSpc>
                  <a:spcPct val="130000"/>
                </a:lnSpc>
                <a:buSzPct val="25000"/>
                <a:defRPr/>
              </a:pPr>
              <a:r>
                <a:rPr lang="zh-CN" altLang="en-US" sz="1200" dirty="0"/>
                <a:t>◎县及县以下林草、水利技术人员在乡村工作满</a:t>
              </a:r>
              <a:r>
                <a:rPr lang="en-US" altLang="zh-CN" sz="1200" dirty="0"/>
                <a:t>20</a:t>
              </a:r>
              <a:r>
                <a:rPr lang="zh-CN" altLang="en-US" sz="1200" dirty="0"/>
                <a:t>年，可不占单位岗位结构比例申报副高级职称</a:t>
              </a:r>
              <a:r>
                <a:rPr lang="zh-CN" altLang="en-US" sz="1200" dirty="0" smtClean="0"/>
                <a:t>。</a:t>
              </a:r>
              <a:br>
                <a:rPr lang="en-US" altLang="zh-CN" sz="1200" dirty="0" smtClean="0"/>
              </a:br>
              <a:r>
                <a:rPr lang="zh-CN" altLang="en-US" sz="1200" dirty="0"/>
                <a:t>◎国家自然科学奖、技术发明奖、科学技术进步奖二等奖以上等次的主要完成人或省科学技术进步奖一等奖前</a:t>
              </a:r>
              <a:r>
                <a:rPr lang="en-US" altLang="zh-CN" sz="1200" dirty="0"/>
                <a:t>5</a:t>
              </a:r>
              <a:r>
                <a:rPr lang="zh-CN" altLang="en-US" sz="1200" dirty="0"/>
                <a:t>名、二等奖前</a:t>
              </a:r>
              <a:r>
                <a:rPr lang="en-US" altLang="zh-CN" sz="1200" dirty="0"/>
                <a:t>3</a:t>
              </a:r>
              <a:r>
                <a:rPr lang="zh-CN" altLang="en-US" sz="1200" dirty="0"/>
                <a:t>名或省科学技术杰出贡献奖获得者，不受单位结构比例限制申报高一级职称</a:t>
              </a:r>
              <a:r>
                <a:rPr lang="zh-CN" altLang="en-US" sz="1200" dirty="0" smtClean="0"/>
                <a:t>。</a:t>
              </a:r>
              <a:endParaRPr lang="zh-CN" altLang="en-US" sz="1200" dirty="0"/>
            </a:p>
          </p:txBody>
        </p:sp>
      </p:grpSp>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工程领域职业资格答辩考核中初级职称和考核认定高级职称：</a:t>
            </a:r>
            <a:endParaRPr lang="zh-CN" altLang="en-US" dirty="0"/>
          </a:p>
        </p:txBody>
      </p:sp>
      <p:grpSp>
        <p:nvGrpSpPr>
          <p:cNvPr id="3" name="组合 2"/>
          <p:cNvGrpSpPr/>
          <p:nvPr/>
        </p:nvGrpSpPr>
        <p:grpSpPr>
          <a:xfrm>
            <a:off x="660400" y="1130300"/>
            <a:ext cx="10858499" cy="4852172"/>
            <a:chOff x="660400" y="1130300"/>
            <a:chExt cx="10858499" cy="4852172"/>
          </a:xfrm>
        </p:grpSpPr>
        <p:sp>
          <p:nvSpPr>
            <p:cNvPr id="4" name="圆角矩形 3"/>
            <p:cNvSpPr/>
            <p:nvPr/>
          </p:nvSpPr>
          <p:spPr>
            <a:xfrm>
              <a:off x="5196158" y="1130300"/>
              <a:ext cx="6322741" cy="4761571"/>
            </a:xfrm>
            <a:prstGeom prst="roundRect">
              <a:avLst>
                <a:gd name="adj" fmla="val 4550"/>
              </a:avLst>
            </a:prstGeom>
            <a:pattFill prst="pct5">
              <a:fgClr>
                <a:srgbClr val="E4E6EA"/>
              </a:fgClr>
              <a:bgClr>
                <a:srgbClr val="ADB5BF"/>
              </a:bgClr>
            </a:patt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grpSp>
          <p:nvGrpSpPr>
            <p:cNvPr id="5" name="组合 4"/>
            <p:cNvGrpSpPr/>
            <p:nvPr/>
          </p:nvGrpSpPr>
          <p:grpSpPr>
            <a:xfrm>
              <a:off x="660400" y="1681346"/>
              <a:ext cx="4535759" cy="2266758"/>
              <a:chOff x="6622472" y="1493174"/>
              <a:chExt cx="4896429" cy="2266758"/>
            </a:xfrm>
          </p:grpSpPr>
          <p:sp>
            <p:nvSpPr>
              <p:cNvPr id="14" name="文本框 13"/>
              <p:cNvSpPr txBox="1"/>
              <p:nvPr/>
            </p:nvSpPr>
            <p:spPr>
              <a:xfrm>
                <a:off x="6622472" y="2357304"/>
                <a:ext cx="4896428" cy="1402628"/>
              </a:xfrm>
              <a:prstGeom prst="rect">
                <a:avLst/>
              </a:prstGeom>
              <a:noFill/>
            </p:spPr>
            <p:txBody>
              <a:bodyPr wrap="square" rtlCol="0">
                <a:spAutoFit/>
              </a:bodyPr>
              <a:lstStyle/>
              <a:p>
                <a:pPr>
                  <a:lnSpc>
                    <a:spcPct val="150000"/>
                  </a:lnSpc>
                </a:pPr>
                <a:r>
                  <a:rPr lang="zh-CN" altLang="en-US" sz="1200" dirty="0" smtClean="0"/>
                  <a:t>一级</a:t>
                </a:r>
                <a:r>
                  <a:rPr lang="zh-CN" altLang="en-US" sz="1200" dirty="0"/>
                  <a:t>、二级和不分级专业技术人员职业资格可通过本地工程系列中级职称评审委员会申请答辩考核助理级和中级职称，无需提供业绩材料，只要是从事本专业均可通过答辩考核，取得相应的助理级和中级工程师职称证书。</a:t>
                </a:r>
                <a:endParaRPr lang="zh-CN" altLang="en-US" sz="1200" dirty="0"/>
              </a:p>
              <a:p>
                <a:pPr>
                  <a:lnSpc>
                    <a:spcPct val="150000"/>
                  </a:lnSpc>
                </a:pPr>
                <a:endParaRPr kumimoji="0" lang="en-US" altLang="zh-CN" sz="1000" b="0" i="0" u="none" strike="noStrike" kern="1200" cap="none" spc="0" normalizeH="0" baseline="0" noProof="0" dirty="0">
                  <a:ln>
                    <a:noFill/>
                  </a:ln>
                  <a:effectLst/>
                  <a:uLnTx/>
                  <a:uFillTx/>
                </a:endParaRPr>
              </a:p>
            </p:txBody>
          </p:sp>
          <p:sp>
            <p:nvSpPr>
              <p:cNvPr id="15" name="文本框 14"/>
              <p:cNvSpPr txBox="1"/>
              <p:nvPr/>
            </p:nvSpPr>
            <p:spPr>
              <a:xfrm>
                <a:off x="6622472" y="1493174"/>
                <a:ext cx="4896429" cy="523220"/>
              </a:xfrm>
              <a:prstGeom prst="rect">
                <a:avLst/>
              </a:prstGeom>
              <a:noFill/>
            </p:spPr>
            <p:txBody>
              <a:bodyPr wrap="square" rtlCol="0">
                <a:spAutoFit/>
              </a:bodyPr>
              <a:lstStyle/>
              <a:p>
                <a:r>
                  <a:rPr lang="en-US" altLang="zh-CN" sz="2800" b="1" dirty="0" smtClean="0">
                    <a:solidFill>
                      <a:schemeClr val="accent1"/>
                    </a:solidFill>
                    <a:effectLst>
                      <a:outerShdw blurRad="76200" dist="50800" dir="5400000" algn="ctr" rotWithShape="0">
                        <a:schemeClr val="accent1">
                          <a:alpha val="20000"/>
                        </a:schemeClr>
                      </a:outerShdw>
                    </a:effectLst>
                  </a:rPr>
                  <a:t>▲</a:t>
                </a:r>
                <a:r>
                  <a:rPr lang="zh-CN" altLang="en-US" b="1" dirty="0" smtClean="0"/>
                  <a:t>工程</a:t>
                </a:r>
                <a:r>
                  <a:rPr lang="zh-CN" altLang="en-US" b="1" dirty="0"/>
                  <a:t>领域职业资格答辩考核中初级职称</a:t>
                </a:r>
                <a:r>
                  <a:rPr lang="zh-CN" altLang="en-US" b="1" dirty="0" smtClean="0"/>
                  <a:t>：</a:t>
                </a:r>
                <a:endParaRPr lang="zh-CN" altLang="en-US" b="1" dirty="0"/>
              </a:p>
            </p:txBody>
          </p:sp>
        </p:grpSp>
        <p:grpSp>
          <p:nvGrpSpPr>
            <p:cNvPr id="6" name="组合 5"/>
            <p:cNvGrpSpPr/>
            <p:nvPr/>
          </p:nvGrpSpPr>
          <p:grpSpPr>
            <a:xfrm>
              <a:off x="2049367" y="3948104"/>
              <a:ext cx="3059772" cy="2034368"/>
              <a:chOff x="2316067" y="1846906"/>
              <a:chExt cx="3059772" cy="2034368"/>
            </a:xfrm>
          </p:grpSpPr>
          <p:sp>
            <p:nvSpPr>
              <p:cNvPr id="7" name="圆角矩形 6"/>
              <p:cNvSpPr/>
              <p:nvPr/>
            </p:nvSpPr>
            <p:spPr>
              <a:xfrm>
                <a:off x="2316067" y="1846906"/>
                <a:ext cx="3059772" cy="2034368"/>
              </a:xfrm>
              <a:prstGeom prst="roundRect">
                <a:avLst>
                  <a:gd name="adj" fmla="val 5868"/>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11" name="文本框 10"/>
              <p:cNvSpPr txBox="1"/>
              <p:nvPr/>
            </p:nvSpPr>
            <p:spPr>
              <a:xfrm>
                <a:off x="2590800" y="2448591"/>
                <a:ext cx="2785039" cy="830997"/>
              </a:xfrm>
              <a:prstGeom prst="rect">
                <a:avLst/>
              </a:prstGeom>
              <a:noFill/>
            </p:spPr>
            <p:txBody>
              <a:bodyPr wrap="square" rtlCol="0">
                <a:spAutoFit/>
              </a:bodyPr>
              <a:lstStyle/>
              <a:p>
                <a:pPr defTabSz="913765">
                  <a:buSzPct val="25000"/>
                  <a:defRPr/>
                </a:pPr>
                <a:r>
                  <a:rPr lang="zh-CN" altLang="en-US" sz="2400" b="1" dirty="0" smtClean="0">
                    <a:solidFill>
                      <a:schemeClr val="accent1"/>
                    </a:solidFill>
                    <a:effectLst>
                      <a:outerShdw blurRad="76200" dist="50800" dir="5400000" algn="ctr" rotWithShape="0">
                        <a:schemeClr val="accent1">
                          <a:alpha val="20000"/>
                        </a:schemeClr>
                      </a:outerShdw>
                    </a:effectLst>
                  </a:rPr>
                  <a:t>专业</a:t>
                </a:r>
                <a:r>
                  <a:rPr lang="zh-CN" altLang="en-US" sz="2400" b="1" dirty="0">
                    <a:solidFill>
                      <a:schemeClr val="accent1"/>
                    </a:solidFill>
                    <a:effectLst>
                      <a:outerShdw blurRad="76200" dist="50800" dir="5400000" algn="ctr" rotWithShape="0">
                        <a:schemeClr val="accent1">
                          <a:alpha val="20000"/>
                        </a:schemeClr>
                      </a:outerShdw>
                    </a:effectLst>
                  </a:rPr>
                  <a:t>技术人员职业资格与职称对应</a:t>
                </a:r>
                <a:r>
                  <a:rPr lang="zh-CN" altLang="en-US" sz="2400" b="1" dirty="0" smtClean="0">
                    <a:solidFill>
                      <a:schemeClr val="accent1"/>
                    </a:solidFill>
                    <a:effectLst>
                      <a:outerShdw blurRad="76200" dist="50800" dir="5400000" algn="ctr" rotWithShape="0">
                        <a:schemeClr val="accent1">
                          <a:alpha val="20000"/>
                        </a:schemeClr>
                      </a:outerShdw>
                    </a:effectLst>
                  </a:rPr>
                  <a:t>表</a:t>
                </a:r>
                <a:endParaRPr lang="zh-CN" altLang="en-US" sz="2400" b="1" dirty="0">
                  <a:solidFill>
                    <a:schemeClr val="accent1"/>
                  </a:solidFill>
                  <a:effectLst>
                    <a:outerShdw blurRad="76200" dist="50800" dir="5400000" algn="ctr" rotWithShape="0">
                      <a:schemeClr val="accent1">
                        <a:alpha val="20000"/>
                      </a:schemeClr>
                    </a:outerShdw>
                  </a:effectLst>
                </a:endParaRPr>
              </a:p>
            </p:txBody>
          </p:sp>
        </p:grpSp>
      </p:grpSp>
      <p:graphicFrame>
        <p:nvGraphicFramePr>
          <p:cNvPr id="16" name="表格 15"/>
          <p:cNvGraphicFramePr>
            <a:graphicFrameLocks noGrp="1"/>
          </p:cNvGraphicFramePr>
          <p:nvPr/>
        </p:nvGraphicFramePr>
        <p:xfrm>
          <a:off x="5196157" y="1130300"/>
          <a:ext cx="6529117" cy="4880349"/>
        </p:xfrm>
        <a:graphic>
          <a:graphicData uri="http://schemas.openxmlformats.org/drawingml/2006/table">
            <a:tbl>
              <a:tblPr firstRow="1" bandRow="1">
                <a:tableStyleId>{5C22544A-7EE6-4342-B048-85BDC9FD1C3A}</a:tableStyleId>
              </a:tblPr>
              <a:tblGrid>
                <a:gridCol w="1456105"/>
                <a:gridCol w="912350"/>
                <a:gridCol w="1400765"/>
                <a:gridCol w="871226"/>
                <a:gridCol w="1118987"/>
                <a:gridCol w="769684"/>
              </a:tblGrid>
              <a:tr h="610833">
                <a:tc>
                  <a:txBody>
                    <a:bodyPr/>
                    <a:lstStyle/>
                    <a:p>
                      <a:pPr>
                        <a:buNone/>
                      </a:pPr>
                      <a:r>
                        <a:rPr lang="zh-CN" altLang="en-US" dirty="0"/>
                        <a:t>职业资格名称</a:t>
                      </a:r>
                      <a:endParaRPr lang="zh-CN" altLang="en-US" dirty="0"/>
                    </a:p>
                  </a:txBody>
                  <a:tcPr/>
                </a:tc>
                <a:tc>
                  <a:txBody>
                    <a:bodyPr/>
                    <a:lstStyle/>
                    <a:p>
                      <a:pPr>
                        <a:buNone/>
                      </a:pPr>
                      <a:r>
                        <a:rPr lang="zh-CN" altLang="en-US"/>
                        <a:t>对应职称</a:t>
                      </a:r>
                      <a:endParaRPr lang="zh-CN" altLang="en-US"/>
                    </a:p>
                  </a:txBody>
                  <a:tcPr/>
                </a:tc>
                <a:tc>
                  <a:txBody>
                    <a:bodyPr/>
                    <a:lstStyle/>
                    <a:p>
                      <a:pPr>
                        <a:buNone/>
                      </a:pPr>
                      <a:r>
                        <a:rPr lang="zh-CN" altLang="en-US"/>
                        <a:t>职业资格名称</a:t>
                      </a:r>
                      <a:endParaRPr lang="zh-CN" altLang="en-US"/>
                    </a:p>
                  </a:txBody>
                  <a:tcPr/>
                </a:tc>
                <a:tc>
                  <a:txBody>
                    <a:bodyPr/>
                    <a:lstStyle/>
                    <a:p>
                      <a:pPr>
                        <a:buNone/>
                      </a:pPr>
                      <a:r>
                        <a:rPr lang="zh-CN" altLang="en-US"/>
                        <a:t>对应职称</a:t>
                      </a:r>
                      <a:endParaRPr lang="zh-CN" altLang="en-US"/>
                    </a:p>
                  </a:txBody>
                  <a:tcPr/>
                </a:tc>
                <a:tc>
                  <a:txBody>
                    <a:bodyPr/>
                    <a:lstStyle/>
                    <a:p>
                      <a:pPr>
                        <a:buNone/>
                      </a:pPr>
                      <a:r>
                        <a:rPr lang="zh-CN" altLang="en-US"/>
                        <a:t>职业资格名称</a:t>
                      </a:r>
                      <a:endParaRPr lang="zh-CN" altLang="en-US"/>
                    </a:p>
                  </a:txBody>
                  <a:tcPr/>
                </a:tc>
                <a:tc>
                  <a:txBody>
                    <a:bodyPr/>
                    <a:lstStyle/>
                    <a:p>
                      <a:pPr>
                        <a:buNone/>
                      </a:pPr>
                      <a:r>
                        <a:rPr lang="zh-CN" altLang="en-US"/>
                        <a:t>对应职称</a:t>
                      </a:r>
                      <a:endParaRPr lang="zh-CN" altLang="en-US"/>
                    </a:p>
                  </a:txBody>
                  <a:tcPr/>
                </a:tc>
              </a:tr>
              <a:tr h="263603">
                <a:tc>
                  <a:txBody>
                    <a:bodyPr/>
                    <a:lstStyle/>
                    <a:p>
                      <a:pPr>
                        <a:buNone/>
                      </a:pPr>
                      <a:r>
                        <a:rPr lang="zh-CN" altLang="en-US" sz="1000"/>
                        <a:t>注册消防工程师</a:t>
                      </a:r>
                      <a:endParaRPr lang="zh-CN" altLang="en-US" sz="1000"/>
                    </a:p>
                  </a:txBody>
                  <a:tcPr/>
                </a:tc>
                <a:tc>
                  <a:txBody>
                    <a:bodyPr/>
                    <a:lstStyle/>
                    <a:p>
                      <a:pPr>
                        <a:buNone/>
                      </a:pPr>
                      <a:r>
                        <a:rPr lang="zh-CN" altLang="en-US" sz="1000" dirty="0"/>
                        <a:t>工程师</a:t>
                      </a:r>
                      <a:endParaRPr lang="zh-CN" altLang="en-US" sz="1000" dirty="0"/>
                    </a:p>
                  </a:txBody>
                  <a:tcPr/>
                </a:tc>
                <a:tc>
                  <a:txBody>
                    <a:bodyPr/>
                    <a:lstStyle/>
                    <a:p>
                      <a:pPr>
                        <a:buNone/>
                      </a:pPr>
                      <a:r>
                        <a:rPr lang="zh-CN" altLang="en-US" sz="1000"/>
                        <a:t>水利工程技师检测</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a:t>注册设备监理师</a:t>
                      </a:r>
                      <a:endParaRPr lang="zh-CN" altLang="en-US" sz="1000"/>
                    </a:p>
                  </a:txBody>
                  <a:tcPr/>
                </a:tc>
                <a:tc>
                  <a:txBody>
                    <a:bodyPr/>
                    <a:lstStyle/>
                    <a:p>
                      <a:pPr>
                        <a:buNone/>
                      </a:pPr>
                      <a:r>
                        <a:rPr lang="zh-CN" altLang="en-US" sz="1000">
                          <a:sym typeface="+mn-ea"/>
                        </a:rPr>
                        <a:t>工程师</a:t>
                      </a:r>
                      <a:endParaRPr lang="zh-CN" altLang="en-US" sz="1000"/>
                    </a:p>
                  </a:txBody>
                  <a:tcPr/>
                </a:tc>
              </a:tr>
              <a:tr h="389042">
                <a:tc>
                  <a:txBody>
                    <a:bodyPr/>
                    <a:lstStyle/>
                    <a:p>
                      <a:pPr>
                        <a:buNone/>
                      </a:pPr>
                      <a:r>
                        <a:rPr lang="zh-CN" altLang="en-US" sz="1000"/>
                        <a:t>民用核安全设备无损检验人员资格</a:t>
                      </a:r>
                      <a:endParaRPr lang="zh-CN" altLang="en-US" sz="1000"/>
                    </a:p>
                  </a:txBody>
                  <a:tcPr/>
                </a:tc>
                <a:tc>
                  <a:txBody>
                    <a:bodyPr/>
                    <a:lstStyle/>
                    <a:p>
                      <a:pPr>
                        <a:buNone/>
                      </a:pPr>
                      <a:r>
                        <a:rPr lang="zh-CN" altLang="en-US" sz="1000" dirty="0">
                          <a:sym typeface="+mn-ea"/>
                        </a:rPr>
                        <a:t>工程师</a:t>
                      </a:r>
                      <a:endParaRPr lang="zh-CN" altLang="en-US" sz="1000" dirty="0">
                        <a:sym typeface="+mn-ea"/>
                      </a:endParaRPr>
                    </a:p>
                    <a:p>
                      <a:pPr>
                        <a:buNone/>
                      </a:pPr>
                      <a:endParaRPr lang="zh-CN" altLang="en-US" sz="1000" dirty="0"/>
                    </a:p>
                  </a:txBody>
                  <a:tcPr/>
                </a:tc>
                <a:tc>
                  <a:txBody>
                    <a:bodyPr/>
                    <a:lstStyle/>
                    <a:p>
                      <a:pPr>
                        <a:buNone/>
                      </a:pPr>
                      <a:r>
                        <a:rPr lang="zh-CN" altLang="en-US" sz="1000" dirty="0"/>
                        <a:t>公路水运工程试验检测专业技术人员资格</a:t>
                      </a:r>
                      <a:endParaRPr lang="zh-CN" altLang="en-US" sz="1000" dirty="0"/>
                    </a:p>
                  </a:txBody>
                  <a:tcPr/>
                </a:tc>
                <a:tc>
                  <a:txBody>
                    <a:bodyPr/>
                    <a:lstStyle/>
                    <a:p>
                      <a:pPr>
                        <a:buNone/>
                      </a:pPr>
                      <a:r>
                        <a:rPr lang="zh-CN" altLang="en-US" sz="1000">
                          <a:sym typeface="+mn-ea"/>
                        </a:rPr>
                        <a:t>工程师</a:t>
                      </a:r>
                      <a:endParaRPr lang="zh-CN" altLang="en-US" sz="1000"/>
                    </a:p>
                    <a:p>
                      <a:pPr>
                        <a:buNone/>
                      </a:pPr>
                      <a:endParaRPr lang="zh-CN" altLang="en-US" sz="1000"/>
                    </a:p>
                  </a:txBody>
                  <a:tcPr/>
                </a:tc>
                <a:tc>
                  <a:txBody>
                    <a:bodyPr/>
                    <a:lstStyle/>
                    <a:p>
                      <a:pPr>
                        <a:buNone/>
                      </a:pPr>
                      <a:r>
                        <a:rPr lang="zh-CN" altLang="en-US" sz="1000">
                          <a:sym typeface="+mn-ea"/>
                        </a:rPr>
                        <a:t>出入境检疫处理人员资格</a:t>
                      </a:r>
                      <a:endParaRPr lang="zh-CN" altLang="en-US" sz="1000">
                        <a:sym typeface="+mn-ea"/>
                      </a:endParaRPr>
                    </a:p>
                  </a:txBody>
                  <a:tcPr/>
                </a:tc>
                <a:tc>
                  <a:txBody>
                    <a:bodyPr/>
                    <a:lstStyle/>
                    <a:p>
                      <a:pPr>
                        <a:buNone/>
                      </a:pPr>
                      <a:r>
                        <a:rPr lang="zh-CN" altLang="en-US" sz="1000">
                          <a:sym typeface="+mn-ea"/>
                        </a:rPr>
                        <a:t>工程师</a:t>
                      </a:r>
                      <a:endParaRPr lang="zh-CN" altLang="en-US" sz="1000"/>
                    </a:p>
                    <a:p>
                      <a:pPr>
                        <a:buNone/>
                      </a:pPr>
                      <a:endParaRPr lang="zh-CN" altLang="en-US" sz="1000"/>
                    </a:p>
                  </a:txBody>
                  <a:tcPr/>
                </a:tc>
              </a:tr>
              <a:tr h="389042">
                <a:tc>
                  <a:txBody>
                    <a:bodyPr/>
                    <a:lstStyle/>
                    <a:p>
                      <a:pPr>
                        <a:buNone/>
                      </a:pPr>
                      <a:r>
                        <a:rPr lang="zh-CN" altLang="en-US" sz="1000"/>
                        <a:t>民用核设施操纵人员资格</a:t>
                      </a:r>
                      <a:endParaRPr lang="zh-CN" altLang="en-US" sz="1000"/>
                    </a:p>
                  </a:txBody>
                  <a:tcPr/>
                </a:tc>
                <a:tc>
                  <a:txBody>
                    <a:bodyPr/>
                    <a:lstStyle/>
                    <a:p>
                      <a:pPr>
                        <a:buNone/>
                      </a:pPr>
                      <a:r>
                        <a:rPr lang="zh-CN" altLang="en-US" sz="1000">
                          <a:sym typeface="+mn-ea"/>
                        </a:rPr>
                        <a:t>工程师</a:t>
                      </a:r>
                      <a:endParaRPr lang="zh-CN" altLang="en-US" sz="1000">
                        <a:sym typeface="+mn-ea"/>
                      </a:endParaRPr>
                    </a:p>
                    <a:p>
                      <a:pPr>
                        <a:buNone/>
                      </a:pPr>
                      <a:endParaRPr lang="zh-CN" altLang="en-US" sz="1000"/>
                    </a:p>
                  </a:txBody>
                  <a:tcPr/>
                </a:tc>
                <a:tc>
                  <a:txBody>
                    <a:bodyPr/>
                    <a:lstStyle/>
                    <a:p>
                      <a:pPr>
                        <a:buNone/>
                      </a:pPr>
                      <a:r>
                        <a:rPr lang="zh-CN" altLang="en-US" sz="1000" dirty="0">
                          <a:sym typeface="+mn-ea"/>
                        </a:rPr>
                        <a:t>机动车检测维修专业技术人员职业资格</a:t>
                      </a:r>
                      <a:endParaRPr lang="zh-CN" altLang="en-US" sz="1000" dirty="0">
                        <a:sym typeface="+mn-ea"/>
                      </a:endParaRPr>
                    </a:p>
                  </a:txBody>
                  <a:tcPr/>
                </a:tc>
                <a:tc>
                  <a:txBody>
                    <a:bodyPr/>
                    <a:lstStyle/>
                    <a:p>
                      <a:pPr>
                        <a:buNone/>
                      </a:pPr>
                      <a:r>
                        <a:rPr lang="zh-CN" altLang="en-US" sz="1000">
                          <a:sym typeface="+mn-ea"/>
                        </a:rPr>
                        <a:t>工程师</a:t>
                      </a:r>
                      <a:endParaRPr lang="zh-CN" altLang="en-US" sz="1000"/>
                    </a:p>
                    <a:p>
                      <a:pPr>
                        <a:buNone/>
                      </a:pPr>
                      <a:endParaRPr lang="zh-CN" altLang="en-US" sz="1000"/>
                    </a:p>
                  </a:txBody>
                  <a:tcPr/>
                </a:tc>
                <a:tc>
                  <a:txBody>
                    <a:bodyPr/>
                    <a:lstStyle/>
                    <a:p>
                      <a:pPr>
                        <a:buNone/>
                      </a:pPr>
                      <a:r>
                        <a:rPr lang="zh-CN" altLang="en-US" sz="1000"/>
                        <a:t>特种设备检验检测人员资格</a:t>
                      </a:r>
                      <a:endParaRPr lang="zh-CN" altLang="en-US" sz="1000"/>
                    </a:p>
                  </a:txBody>
                  <a:tcPr/>
                </a:tc>
                <a:tc>
                  <a:txBody>
                    <a:bodyPr/>
                    <a:lstStyle/>
                    <a:p>
                      <a:pPr>
                        <a:buNone/>
                      </a:pPr>
                      <a:r>
                        <a:rPr lang="zh-CN" altLang="en-US" sz="1000">
                          <a:sym typeface="+mn-ea"/>
                        </a:rPr>
                        <a:t>工程师</a:t>
                      </a:r>
                      <a:endParaRPr lang="zh-CN" altLang="en-US" sz="1000"/>
                    </a:p>
                    <a:p>
                      <a:pPr>
                        <a:buNone/>
                      </a:pPr>
                      <a:endParaRPr lang="zh-CN" altLang="en-US" sz="1000"/>
                    </a:p>
                  </a:txBody>
                  <a:tcPr/>
                </a:tc>
              </a:tr>
              <a:tr h="243000">
                <a:tc>
                  <a:txBody>
                    <a:bodyPr/>
                    <a:lstStyle/>
                    <a:p>
                      <a:pPr>
                        <a:buNone/>
                      </a:pPr>
                      <a:r>
                        <a:rPr lang="zh-CN" altLang="en-US" sz="1000"/>
                        <a:t>一级注册建筑师</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dirty="0"/>
                        <a:t>注册电气工程师</a:t>
                      </a:r>
                      <a:endParaRPr lang="zh-CN" altLang="en-US" sz="1000" dirty="0"/>
                    </a:p>
                  </a:txBody>
                  <a:tcPr/>
                </a:tc>
                <a:tc>
                  <a:txBody>
                    <a:bodyPr/>
                    <a:lstStyle/>
                    <a:p>
                      <a:pPr>
                        <a:buNone/>
                      </a:pPr>
                      <a:r>
                        <a:rPr lang="zh-CN" altLang="en-US" sz="1000" dirty="0">
                          <a:sym typeface="+mn-ea"/>
                        </a:rPr>
                        <a:t>工程师</a:t>
                      </a:r>
                      <a:endParaRPr lang="zh-CN" altLang="en-US" sz="1000" dirty="0"/>
                    </a:p>
                  </a:txBody>
                  <a:tcPr/>
                </a:tc>
                <a:tc>
                  <a:txBody>
                    <a:bodyPr/>
                    <a:lstStyle/>
                    <a:p>
                      <a:pPr>
                        <a:buNone/>
                      </a:pPr>
                      <a:r>
                        <a:rPr lang="zh-CN" altLang="en-US" sz="1000"/>
                        <a:t>一级注册计量师</a:t>
                      </a:r>
                      <a:endParaRPr lang="zh-CN" altLang="en-US" sz="1000"/>
                    </a:p>
                  </a:txBody>
                  <a:tcPr/>
                </a:tc>
                <a:tc>
                  <a:txBody>
                    <a:bodyPr/>
                    <a:lstStyle/>
                    <a:p>
                      <a:pPr>
                        <a:buNone/>
                      </a:pPr>
                      <a:r>
                        <a:rPr lang="zh-CN" altLang="en-US" sz="1000">
                          <a:sym typeface="+mn-ea"/>
                        </a:rPr>
                        <a:t>工程师</a:t>
                      </a:r>
                      <a:endParaRPr lang="zh-CN" altLang="en-US" sz="1000"/>
                    </a:p>
                  </a:txBody>
                  <a:tcPr/>
                </a:tc>
              </a:tr>
              <a:tr h="239364">
                <a:tc>
                  <a:txBody>
                    <a:bodyPr/>
                    <a:lstStyle/>
                    <a:p>
                      <a:pPr>
                        <a:buNone/>
                      </a:pPr>
                      <a:r>
                        <a:rPr lang="zh-CN" altLang="en-US" sz="1000"/>
                        <a:t>二级注册建筑师</a:t>
                      </a:r>
                      <a:endParaRPr lang="zh-CN" altLang="en-US" sz="1000"/>
                    </a:p>
                  </a:txBody>
                  <a:tcPr/>
                </a:tc>
                <a:tc>
                  <a:txBody>
                    <a:bodyPr/>
                    <a:lstStyle/>
                    <a:p>
                      <a:pPr>
                        <a:buNone/>
                      </a:pPr>
                      <a:r>
                        <a:rPr lang="zh-CN" altLang="en-US" sz="1000"/>
                        <a:t>助理工程师</a:t>
                      </a:r>
                      <a:endParaRPr lang="zh-CN" altLang="en-US" sz="1000"/>
                    </a:p>
                  </a:txBody>
                  <a:tcPr/>
                </a:tc>
                <a:tc>
                  <a:txBody>
                    <a:bodyPr/>
                    <a:lstStyle/>
                    <a:p>
                      <a:pPr>
                        <a:buNone/>
                      </a:pPr>
                      <a:r>
                        <a:rPr lang="zh-CN" altLang="en-US" sz="1000"/>
                        <a:t>注册公用设备工程师</a:t>
                      </a:r>
                      <a:endParaRPr lang="zh-CN" altLang="en-US" sz="1000"/>
                    </a:p>
                  </a:txBody>
                  <a:tcPr/>
                </a:tc>
                <a:tc>
                  <a:txBody>
                    <a:bodyPr/>
                    <a:lstStyle/>
                    <a:p>
                      <a:pPr>
                        <a:buNone/>
                      </a:pPr>
                      <a:r>
                        <a:rPr lang="zh-CN" altLang="en-US" sz="1000" dirty="0">
                          <a:sym typeface="+mn-ea"/>
                        </a:rPr>
                        <a:t>工程师</a:t>
                      </a:r>
                      <a:endParaRPr lang="zh-CN" altLang="en-US" sz="1000" dirty="0"/>
                    </a:p>
                  </a:txBody>
                  <a:tcPr/>
                </a:tc>
                <a:tc>
                  <a:txBody>
                    <a:bodyPr/>
                    <a:lstStyle/>
                    <a:p>
                      <a:pPr>
                        <a:buNone/>
                      </a:pPr>
                      <a:r>
                        <a:rPr lang="zh-CN" altLang="en-US" sz="1000"/>
                        <a:t>二级注册计量师</a:t>
                      </a:r>
                      <a:endParaRPr lang="zh-CN" altLang="en-US" sz="1000"/>
                    </a:p>
                  </a:txBody>
                  <a:tcPr/>
                </a:tc>
                <a:tc>
                  <a:txBody>
                    <a:bodyPr/>
                    <a:lstStyle/>
                    <a:p>
                      <a:pPr>
                        <a:buNone/>
                      </a:pPr>
                      <a:r>
                        <a:rPr lang="zh-CN" altLang="en-US" sz="1000">
                          <a:sym typeface="+mn-ea"/>
                        </a:rPr>
                        <a:t>助理工程师</a:t>
                      </a:r>
                      <a:endParaRPr lang="zh-CN" altLang="en-US" sz="1000"/>
                    </a:p>
                  </a:txBody>
                  <a:tcPr/>
                </a:tc>
              </a:tr>
              <a:tr h="238758">
                <a:tc>
                  <a:txBody>
                    <a:bodyPr/>
                    <a:lstStyle/>
                    <a:p>
                      <a:pPr>
                        <a:buNone/>
                      </a:pPr>
                      <a:r>
                        <a:rPr lang="zh-CN" altLang="en-US" sz="1000"/>
                        <a:t>监理工程师</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a:t>注册环保工程师</a:t>
                      </a:r>
                      <a:endParaRPr lang="zh-CN" altLang="en-US" sz="1000"/>
                    </a:p>
                  </a:txBody>
                  <a:tcPr/>
                </a:tc>
                <a:tc>
                  <a:txBody>
                    <a:bodyPr/>
                    <a:lstStyle/>
                    <a:p>
                      <a:pPr>
                        <a:buNone/>
                      </a:pPr>
                      <a:r>
                        <a:rPr lang="zh-CN" altLang="en-US" sz="1000" dirty="0">
                          <a:sym typeface="+mn-ea"/>
                        </a:rPr>
                        <a:t>工程师</a:t>
                      </a:r>
                      <a:endParaRPr lang="zh-CN" altLang="en-US" sz="1000" dirty="0"/>
                    </a:p>
                  </a:txBody>
                  <a:tcPr/>
                </a:tc>
                <a:tc>
                  <a:txBody>
                    <a:bodyPr/>
                    <a:lstStyle/>
                    <a:p>
                      <a:pPr>
                        <a:buNone/>
                      </a:pPr>
                      <a:r>
                        <a:rPr lang="zh-CN" altLang="en-US" sz="1000"/>
                        <a:t>注册测绘师</a:t>
                      </a:r>
                      <a:endParaRPr lang="zh-CN" altLang="en-US" sz="1000"/>
                    </a:p>
                  </a:txBody>
                  <a:tcPr/>
                </a:tc>
                <a:tc>
                  <a:txBody>
                    <a:bodyPr/>
                    <a:lstStyle/>
                    <a:p>
                      <a:pPr>
                        <a:buNone/>
                      </a:pPr>
                      <a:r>
                        <a:rPr lang="zh-CN" altLang="en-US" sz="1000">
                          <a:sym typeface="+mn-ea"/>
                        </a:rPr>
                        <a:t>工程师</a:t>
                      </a:r>
                      <a:endParaRPr lang="zh-CN" altLang="en-US" sz="1000"/>
                    </a:p>
                  </a:txBody>
                  <a:tcPr/>
                </a:tc>
              </a:tr>
              <a:tr h="239364">
                <a:tc>
                  <a:txBody>
                    <a:bodyPr/>
                    <a:lstStyle/>
                    <a:p>
                      <a:pPr>
                        <a:buNone/>
                      </a:pPr>
                      <a:r>
                        <a:rPr lang="zh-CN" altLang="en-US" sz="1000"/>
                        <a:t>房地产估价师</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a:t>注册天燃气工程师</a:t>
                      </a:r>
                      <a:endParaRPr lang="zh-CN" altLang="en-US" sz="1000"/>
                    </a:p>
                  </a:txBody>
                  <a:tcPr/>
                </a:tc>
                <a:tc>
                  <a:txBody>
                    <a:bodyPr/>
                    <a:lstStyle/>
                    <a:p>
                      <a:pPr>
                        <a:buNone/>
                      </a:pPr>
                      <a:r>
                        <a:rPr lang="zh-CN" altLang="en-US" sz="1000" dirty="0">
                          <a:sym typeface="+mn-ea"/>
                        </a:rPr>
                        <a:t>工程师</a:t>
                      </a:r>
                      <a:endParaRPr lang="zh-CN" altLang="en-US" sz="1000" dirty="0"/>
                    </a:p>
                  </a:txBody>
                  <a:tcPr/>
                </a:tc>
                <a:tc>
                  <a:txBody>
                    <a:bodyPr/>
                    <a:lstStyle/>
                    <a:p>
                      <a:pPr>
                        <a:buNone/>
                      </a:pPr>
                      <a:r>
                        <a:rPr lang="zh-CN" altLang="en-US" sz="1000"/>
                        <a:t>航空人员资格</a:t>
                      </a:r>
                      <a:endParaRPr lang="zh-CN" altLang="en-US" sz="1000"/>
                    </a:p>
                  </a:txBody>
                  <a:tcPr/>
                </a:tc>
                <a:tc>
                  <a:txBody>
                    <a:bodyPr/>
                    <a:lstStyle/>
                    <a:p>
                      <a:pPr>
                        <a:buNone/>
                      </a:pPr>
                      <a:r>
                        <a:rPr lang="zh-CN" altLang="en-US" sz="1000">
                          <a:sym typeface="+mn-ea"/>
                        </a:rPr>
                        <a:t>工程师</a:t>
                      </a:r>
                      <a:endParaRPr lang="zh-CN" altLang="en-US" sz="1000"/>
                    </a:p>
                  </a:txBody>
                  <a:tcPr/>
                </a:tc>
              </a:tr>
              <a:tr h="252696">
                <a:tc>
                  <a:txBody>
                    <a:bodyPr/>
                    <a:lstStyle/>
                    <a:p>
                      <a:pPr>
                        <a:buNone/>
                      </a:pPr>
                      <a:r>
                        <a:rPr lang="zh-CN" altLang="en-US" sz="1000"/>
                        <a:t>一级造价工程师</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a:t>注册冶金工程师</a:t>
                      </a:r>
                      <a:endParaRPr lang="zh-CN" altLang="en-US" sz="1000"/>
                    </a:p>
                  </a:txBody>
                  <a:tcPr/>
                </a:tc>
                <a:tc>
                  <a:txBody>
                    <a:bodyPr/>
                    <a:lstStyle/>
                    <a:p>
                      <a:pPr>
                        <a:buNone/>
                      </a:pPr>
                      <a:r>
                        <a:rPr lang="zh-CN" altLang="en-US" sz="1000" dirty="0">
                          <a:sym typeface="+mn-ea"/>
                        </a:rPr>
                        <a:t>工程师</a:t>
                      </a:r>
                      <a:endParaRPr lang="zh-CN" altLang="en-US" sz="1000" dirty="0"/>
                    </a:p>
                  </a:txBody>
                  <a:tcPr/>
                </a:tc>
                <a:tc>
                  <a:txBody>
                    <a:bodyPr/>
                    <a:lstStyle/>
                    <a:p>
                      <a:pPr>
                        <a:buNone/>
                      </a:pPr>
                      <a:r>
                        <a:rPr lang="zh-CN" altLang="en-US" sz="1000" dirty="0"/>
                        <a:t>工程咨询（投资）</a:t>
                      </a:r>
                      <a:endParaRPr lang="zh-CN" altLang="en-US" sz="1000" dirty="0"/>
                    </a:p>
                  </a:txBody>
                  <a:tcPr/>
                </a:tc>
                <a:tc>
                  <a:txBody>
                    <a:bodyPr/>
                    <a:lstStyle/>
                    <a:p>
                      <a:pPr>
                        <a:buNone/>
                      </a:pPr>
                      <a:r>
                        <a:rPr lang="zh-CN" altLang="en-US" sz="1000">
                          <a:sym typeface="+mn-ea"/>
                        </a:rPr>
                        <a:t>工程师</a:t>
                      </a:r>
                      <a:endParaRPr lang="zh-CN" altLang="en-US" sz="1000"/>
                    </a:p>
                  </a:txBody>
                  <a:tcPr/>
                </a:tc>
              </a:tr>
              <a:tr h="261785">
                <a:tc>
                  <a:txBody>
                    <a:bodyPr/>
                    <a:lstStyle/>
                    <a:p>
                      <a:pPr>
                        <a:buNone/>
                      </a:pPr>
                      <a:r>
                        <a:rPr lang="zh-CN" altLang="en-US" sz="1000"/>
                        <a:t>注册城乡规划师</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a:t>注册采矿工程师</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dirty="0"/>
                        <a:t>资产评估师</a:t>
                      </a:r>
                      <a:endParaRPr lang="zh-CN" altLang="en-US" sz="1000" dirty="0"/>
                    </a:p>
                  </a:txBody>
                  <a:tcPr/>
                </a:tc>
                <a:tc>
                  <a:txBody>
                    <a:bodyPr/>
                    <a:lstStyle/>
                    <a:p>
                      <a:pPr>
                        <a:buNone/>
                      </a:pPr>
                      <a:r>
                        <a:rPr lang="zh-CN" altLang="en-US" sz="1000">
                          <a:sym typeface="+mn-ea"/>
                        </a:rPr>
                        <a:t>工程师</a:t>
                      </a:r>
                      <a:endParaRPr lang="zh-CN" altLang="en-US" sz="1000"/>
                    </a:p>
                  </a:txBody>
                  <a:tcPr/>
                </a:tc>
              </a:tr>
              <a:tr h="239364">
                <a:tc>
                  <a:txBody>
                    <a:bodyPr/>
                    <a:lstStyle/>
                    <a:p>
                      <a:pPr>
                        <a:buNone/>
                      </a:pPr>
                      <a:r>
                        <a:rPr lang="zh-CN" altLang="en-US" sz="1000"/>
                        <a:t>一级建造师</a:t>
                      </a:r>
                      <a:endParaRPr lang="zh-CN" altLang="en-US" sz="1000"/>
                    </a:p>
                  </a:txBody>
                  <a:tcPr/>
                </a:tc>
                <a:tc>
                  <a:txBody>
                    <a:bodyPr/>
                    <a:lstStyle/>
                    <a:p>
                      <a:pPr>
                        <a:buNone/>
                      </a:pPr>
                      <a:r>
                        <a:rPr lang="zh-CN" altLang="en-US" sz="1000" dirty="0">
                          <a:sym typeface="+mn-ea"/>
                        </a:rPr>
                        <a:t>工程师</a:t>
                      </a:r>
                      <a:endParaRPr lang="zh-CN" altLang="en-US" sz="1000" dirty="0"/>
                    </a:p>
                  </a:txBody>
                  <a:tcPr/>
                </a:tc>
                <a:tc>
                  <a:txBody>
                    <a:bodyPr/>
                    <a:lstStyle/>
                    <a:p>
                      <a:pPr>
                        <a:buNone/>
                      </a:pPr>
                      <a:r>
                        <a:rPr lang="zh-CN" altLang="en-US" sz="1000"/>
                        <a:t>注册机械工程师</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dirty="0"/>
                        <a:t>土地登记代理人</a:t>
                      </a:r>
                      <a:endParaRPr lang="zh-CN" altLang="en-US" sz="1000" dirty="0"/>
                    </a:p>
                  </a:txBody>
                  <a:tcPr/>
                </a:tc>
                <a:tc>
                  <a:txBody>
                    <a:bodyPr/>
                    <a:lstStyle/>
                    <a:p>
                      <a:pPr>
                        <a:buNone/>
                      </a:pPr>
                      <a:r>
                        <a:rPr lang="zh-CN" altLang="en-US" sz="1000">
                          <a:sym typeface="+mn-ea"/>
                        </a:rPr>
                        <a:t>工程师</a:t>
                      </a:r>
                      <a:endParaRPr lang="zh-CN" altLang="en-US" sz="1000"/>
                    </a:p>
                  </a:txBody>
                  <a:tcPr/>
                </a:tc>
              </a:tr>
              <a:tr h="261785">
                <a:tc>
                  <a:txBody>
                    <a:bodyPr/>
                    <a:lstStyle/>
                    <a:p>
                      <a:pPr>
                        <a:buNone/>
                      </a:pPr>
                      <a:r>
                        <a:rPr lang="zh-CN" altLang="en-US" sz="1000"/>
                        <a:t>二级建造师</a:t>
                      </a:r>
                      <a:endParaRPr lang="zh-CN" altLang="en-US" sz="1000"/>
                    </a:p>
                  </a:txBody>
                  <a:tcPr/>
                </a:tc>
                <a:tc>
                  <a:txBody>
                    <a:bodyPr/>
                    <a:lstStyle/>
                    <a:p>
                      <a:pPr>
                        <a:buNone/>
                      </a:pPr>
                      <a:r>
                        <a:rPr lang="zh-CN" altLang="en-US" sz="1000"/>
                        <a:t>助理工程师</a:t>
                      </a:r>
                      <a:endParaRPr lang="zh-CN" altLang="en-US" sz="1000"/>
                    </a:p>
                  </a:txBody>
                  <a:tcPr/>
                </a:tc>
                <a:tc>
                  <a:txBody>
                    <a:bodyPr/>
                    <a:lstStyle/>
                    <a:p>
                      <a:pPr>
                        <a:buNone/>
                      </a:pPr>
                      <a:r>
                        <a:rPr lang="zh-CN" altLang="en-US" sz="1000"/>
                        <a:t>注册验船师</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dirty="0"/>
                        <a:t>环境影响评价师</a:t>
                      </a:r>
                      <a:endParaRPr lang="zh-CN" altLang="en-US" sz="1000" dirty="0"/>
                    </a:p>
                  </a:txBody>
                  <a:tcPr/>
                </a:tc>
                <a:tc>
                  <a:txBody>
                    <a:bodyPr/>
                    <a:lstStyle/>
                    <a:p>
                      <a:pPr>
                        <a:buNone/>
                      </a:pPr>
                      <a:r>
                        <a:rPr lang="zh-CN" altLang="en-US" sz="1000" dirty="0">
                          <a:sym typeface="+mn-ea"/>
                        </a:rPr>
                        <a:t>工程师</a:t>
                      </a:r>
                      <a:endParaRPr lang="zh-CN" altLang="en-US" sz="1000" dirty="0"/>
                    </a:p>
                  </a:txBody>
                  <a:tcPr/>
                </a:tc>
              </a:tr>
              <a:tr h="238758">
                <a:tc>
                  <a:txBody>
                    <a:bodyPr/>
                    <a:lstStyle/>
                    <a:p>
                      <a:pPr>
                        <a:buNone/>
                      </a:pPr>
                      <a:r>
                        <a:rPr lang="zh-CN" altLang="en-US" sz="1000"/>
                        <a:t>一级结构工程师</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a:t>船员资格</a:t>
                      </a:r>
                      <a:endParaRPr lang="zh-CN" altLang="en-US" sz="1000"/>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a:sym typeface="+mn-ea"/>
                        </a:rPr>
                        <a:t>注册化工工程师</a:t>
                      </a:r>
                      <a:endParaRPr lang="zh-CN" altLang="en-US" sz="1000">
                        <a:sym typeface="+mn-ea"/>
                      </a:endParaRPr>
                    </a:p>
                  </a:txBody>
                  <a:tcPr/>
                </a:tc>
                <a:tc>
                  <a:txBody>
                    <a:bodyPr/>
                    <a:lstStyle/>
                    <a:p>
                      <a:pPr>
                        <a:buNone/>
                      </a:pPr>
                      <a:r>
                        <a:rPr lang="zh-CN" altLang="en-US" sz="1000" dirty="0">
                          <a:sym typeface="+mn-ea"/>
                        </a:rPr>
                        <a:t>工程师</a:t>
                      </a:r>
                      <a:endParaRPr lang="zh-CN" altLang="en-US" sz="1000" dirty="0"/>
                    </a:p>
                  </a:txBody>
                  <a:tcPr/>
                </a:tc>
              </a:tr>
              <a:tr h="239364">
                <a:tc>
                  <a:txBody>
                    <a:bodyPr/>
                    <a:lstStyle/>
                    <a:p>
                      <a:pPr>
                        <a:buNone/>
                      </a:pPr>
                      <a:r>
                        <a:rPr lang="zh-CN" altLang="en-US" sz="1000">
                          <a:sym typeface="+mn-ea"/>
                        </a:rPr>
                        <a:t>二级结构工程师</a:t>
                      </a:r>
                      <a:endParaRPr lang="zh-CN" altLang="en-US" sz="1000">
                        <a:sym typeface="+mn-ea"/>
                      </a:endParaRPr>
                    </a:p>
                  </a:txBody>
                  <a:tcPr/>
                </a:tc>
                <a:tc>
                  <a:txBody>
                    <a:bodyPr/>
                    <a:lstStyle/>
                    <a:p>
                      <a:pPr>
                        <a:buNone/>
                      </a:pPr>
                      <a:r>
                        <a:rPr lang="zh-CN" altLang="en-US" sz="1000"/>
                        <a:t>助理工程师</a:t>
                      </a:r>
                      <a:endParaRPr lang="zh-CN" altLang="en-US" sz="1000"/>
                    </a:p>
                  </a:txBody>
                  <a:tcPr/>
                </a:tc>
                <a:tc>
                  <a:txBody>
                    <a:bodyPr/>
                    <a:lstStyle/>
                    <a:p>
                      <a:pPr>
                        <a:buNone/>
                      </a:pPr>
                      <a:r>
                        <a:rPr lang="zh-CN" altLang="en-US" sz="1000">
                          <a:sym typeface="+mn-ea"/>
                        </a:rPr>
                        <a:t>注册土木工程师</a:t>
                      </a:r>
                      <a:endParaRPr lang="zh-CN" altLang="en-US" sz="1000">
                        <a:sym typeface="+mn-ea"/>
                      </a:endParaRPr>
                    </a:p>
                  </a:txBody>
                  <a:tcPr/>
                </a:tc>
                <a:tc>
                  <a:txBody>
                    <a:bodyPr/>
                    <a:lstStyle/>
                    <a:p>
                      <a:pPr>
                        <a:buNone/>
                      </a:pPr>
                      <a:r>
                        <a:rPr lang="zh-CN" altLang="en-US" sz="1000">
                          <a:sym typeface="+mn-ea"/>
                        </a:rPr>
                        <a:t>工程师</a:t>
                      </a:r>
                      <a:endParaRPr lang="zh-CN" altLang="en-US" sz="1000"/>
                    </a:p>
                  </a:txBody>
                  <a:tcPr/>
                </a:tc>
                <a:tc>
                  <a:txBody>
                    <a:bodyPr/>
                    <a:lstStyle/>
                    <a:p>
                      <a:pPr>
                        <a:buNone/>
                      </a:pPr>
                      <a:r>
                        <a:rPr lang="zh-CN" altLang="en-US" sz="1000"/>
                        <a:t>文物保护工程</a:t>
                      </a:r>
                      <a:endParaRPr lang="zh-CN" altLang="en-US" sz="1000"/>
                    </a:p>
                  </a:txBody>
                  <a:tcPr/>
                </a:tc>
                <a:tc>
                  <a:txBody>
                    <a:bodyPr/>
                    <a:lstStyle/>
                    <a:p>
                      <a:pPr>
                        <a:buNone/>
                      </a:pPr>
                      <a:r>
                        <a:rPr lang="zh-CN" altLang="en-US" sz="1000" dirty="0">
                          <a:sym typeface="+mn-ea"/>
                        </a:rPr>
                        <a:t>工程师</a:t>
                      </a:r>
                      <a:endParaRPr lang="zh-CN" altLang="en-US" sz="1000" dirty="0"/>
                    </a:p>
                  </a:txBody>
                  <a:tcPr/>
                </a:tc>
              </a:tr>
              <a:tr h="389042">
                <a:tc gridSpan="6">
                  <a:txBody>
                    <a:bodyPr/>
                    <a:lstStyle/>
                    <a:p>
                      <a:pPr>
                        <a:buNone/>
                      </a:pPr>
                      <a:r>
                        <a:rPr lang="zh-CN" altLang="en-US" sz="1000" dirty="0">
                          <a:sym typeface="+mn-ea"/>
                        </a:rPr>
                        <a:t>说明：</a:t>
                      </a:r>
                      <a:r>
                        <a:rPr lang="en-US" altLang="zh-CN" sz="1000" dirty="0">
                          <a:sym typeface="+mn-ea"/>
                        </a:rPr>
                        <a:t>1.</a:t>
                      </a:r>
                      <a:r>
                        <a:rPr lang="zh-CN" altLang="en-US" sz="1000" dirty="0">
                          <a:sym typeface="+mn-ea"/>
                        </a:rPr>
                        <a:t>国家开展已注册的职业资格须进行注册，不在注册状态不予以答辩考核；</a:t>
                      </a:r>
                      <a:r>
                        <a:rPr lang="en-US" altLang="zh-CN" sz="1000" dirty="0">
                          <a:sym typeface="+mn-ea"/>
                        </a:rPr>
                        <a:t>2.</a:t>
                      </a:r>
                      <a:r>
                        <a:rPr lang="zh-CN" altLang="en-US" sz="1000" dirty="0">
                          <a:sym typeface="+mn-ea"/>
                        </a:rPr>
                        <a:t>职业资格拥有者须从事本专业技术工作；</a:t>
                      </a:r>
                      <a:r>
                        <a:rPr lang="en-US" altLang="zh-CN" sz="1000" dirty="0">
                          <a:sym typeface="+mn-ea"/>
                        </a:rPr>
                        <a:t>3.</a:t>
                      </a:r>
                      <a:r>
                        <a:rPr lang="zh-CN" altLang="en-US" sz="1000" dirty="0">
                          <a:sym typeface="+mn-ea"/>
                        </a:rPr>
                        <a:t>申报专业与职业资格专业一致；</a:t>
                      </a:r>
                      <a:r>
                        <a:rPr lang="en-US" altLang="zh-CN" sz="1000" dirty="0">
                          <a:sym typeface="+mn-ea"/>
                        </a:rPr>
                        <a:t>4.</a:t>
                      </a:r>
                      <a:r>
                        <a:rPr lang="zh-CN" altLang="en-US" sz="1000" dirty="0">
                          <a:sym typeface="+mn-ea"/>
                        </a:rPr>
                        <a:t>以考代评专业不予以答辩考核；</a:t>
                      </a:r>
                      <a:r>
                        <a:rPr lang="en-US" altLang="zh-CN" sz="1000" dirty="0">
                          <a:sym typeface="+mn-ea"/>
                        </a:rPr>
                        <a:t>5.</a:t>
                      </a:r>
                      <a:r>
                        <a:rPr lang="zh-CN" altLang="en-US" sz="1000" dirty="0">
                          <a:sym typeface="+mn-ea"/>
                        </a:rPr>
                        <a:t>事业单位人员申报须在单位岗位结构比例之内申报。</a:t>
                      </a:r>
                      <a:endParaRPr lang="zh-CN" altLang="en-US" sz="1000" dirty="0">
                        <a:sym typeface="+mn-ea"/>
                      </a:endParaRPr>
                    </a:p>
                  </a:txBody>
                  <a:tcPr/>
                </a:tc>
                <a:tc hMerge="1">
                  <a:tcPr/>
                </a:tc>
                <a:tc hMerge="1">
                  <a:tcPr/>
                </a:tc>
                <a:tc hMerge="1">
                  <a:tcPr/>
                </a:tc>
                <a:tc hMerge="1">
                  <a:tcPr/>
                </a:tc>
                <a:tc hMerge="1">
                  <a:tcPr/>
                </a:tc>
              </a:tr>
            </a:tbl>
          </a:graphicData>
        </a:graphic>
      </p:graphicFrame>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工程领域职业资格答辩考核中初级职称和考核认定高级职称：</a:t>
            </a:r>
            <a:endParaRPr lang="zh-CN" altLang="en-US" dirty="0"/>
          </a:p>
        </p:txBody>
      </p:sp>
      <p:grpSp>
        <p:nvGrpSpPr>
          <p:cNvPr id="28" name="işḻîḍè"/>
          <p:cNvGrpSpPr/>
          <p:nvPr/>
        </p:nvGrpSpPr>
        <p:grpSpPr>
          <a:xfrm>
            <a:off x="1381450" y="1247109"/>
            <a:ext cx="9886625" cy="5249920"/>
            <a:chOff x="1381450" y="1247109"/>
            <a:chExt cx="9886625" cy="5249920"/>
          </a:xfrm>
        </p:grpSpPr>
        <p:sp>
          <p:nvSpPr>
            <p:cNvPr id="29" name="ïṥlïḓe"/>
            <p:cNvSpPr/>
            <p:nvPr/>
          </p:nvSpPr>
          <p:spPr>
            <a:xfrm>
              <a:off x="7922305" y="1345511"/>
              <a:ext cx="2540349" cy="61751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0" name="ïsḷïḑé"/>
            <p:cNvGrpSpPr/>
            <p:nvPr/>
          </p:nvGrpSpPr>
          <p:grpSpPr>
            <a:xfrm>
              <a:off x="8306054" y="1247109"/>
              <a:ext cx="834641" cy="834642"/>
              <a:chOff x="1355112" y="4385805"/>
              <a:chExt cx="834641" cy="834642"/>
            </a:xfrm>
          </p:grpSpPr>
          <p:sp>
            <p:nvSpPr>
              <p:cNvPr id="45" name="ïSľïḍè"/>
              <p:cNvSpPr/>
              <p:nvPr/>
            </p:nvSpPr>
            <p:spPr>
              <a:xfrm>
                <a:off x="1355112" y="4385805"/>
                <a:ext cx="834641" cy="834642"/>
              </a:xfrm>
              <a:prstGeom prst="ellipse">
                <a:avLst/>
              </a:prstGeom>
              <a:solidFill>
                <a:schemeClr val="accent1"/>
              </a:solidFill>
              <a:ln w="19050">
                <a:solidFill>
                  <a:srgbClr val="FFFFFF"/>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6" name="ïslíḓè"/>
              <p:cNvSpPr/>
              <p:nvPr/>
            </p:nvSpPr>
            <p:spPr>
              <a:xfrm>
                <a:off x="1587450" y="4638306"/>
                <a:ext cx="369962" cy="372716"/>
              </a:xfrm>
              <a:custGeom>
                <a:avLst/>
                <a:gdLst>
                  <a:gd name="connsiteX0" fmla="*/ 199794 w 600741"/>
                  <a:gd name="connsiteY0" fmla="*/ 354172 h 605213"/>
                  <a:gd name="connsiteX1" fmla="*/ 147467 w 600741"/>
                  <a:gd name="connsiteY1" fmla="*/ 405737 h 605213"/>
                  <a:gd name="connsiteX2" fmla="*/ 199794 w 600741"/>
                  <a:gd name="connsiteY2" fmla="*/ 457302 h 605213"/>
                  <a:gd name="connsiteX3" fmla="*/ 251441 w 600741"/>
                  <a:gd name="connsiteY3" fmla="*/ 405737 h 605213"/>
                  <a:gd name="connsiteX4" fmla="*/ 244645 w 600741"/>
                  <a:gd name="connsiteY4" fmla="*/ 380633 h 605213"/>
                  <a:gd name="connsiteX5" fmla="*/ 222899 w 600741"/>
                  <a:gd name="connsiteY5" fmla="*/ 402345 h 605213"/>
                  <a:gd name="connsiteX6" fmla="*/ 209987 w 600741"/>
                  <a:gd name="connsiteY6" fmla="*/ 407094 h 605213"/>
                  <a:gd name="connsiteX7" fmla="*/ 197755 w 600741"/>
                  <a:gd name="connsiteY7" fmla="*/ 402345 h 605213"/>
                  <a:gd name="connsiteX8" fmla="*/ 197755 w 600741"/>
                  <a:gd name="connsiteY8" fmla="*/ 377240 h 605213"/>
                  <a:gd name="connsiteX9" fmla="*/ 218142 w 600741"/>
                  <a:gd name="connsiteY9" fmla="*/ 357564 h 605213"/>
                  <a:gd name="connsiteX10" fmla="*/ 199794 w 600741"/>
                  <a:gd name="connsiteY10" fmla="*/ 354172 h 605213"/>
                  <a:gd name="connsiteX11" fmla="*/ 182804 w 600741"/>
                  <a:gd name="connsiteY11" fmla="*/ 278181 h 605213"/>
                  <a:gd name="connsiteX12" fmla="*/ 118245 w 600741"/>
                  <a:gd name="connsiteY12" fmla="*/ 305999 h 605213"/>
                  <a:gd name="connsiteX13" fmla="*/ 99217 w 600741"/>
                  <a:gd name="connsiteY13" fmla="*/ 324997 h 605213"/>
                  <a:gd name="connsiteX14" fmla="*/ 71355 w 600741"/>
                  <a:gd name="connsiteY14" fmla="*/ 392167 h 605213"/>
                  <a:gd name="connsiteX15" fmla="*/ 70675 w 600741"/>
                  <a:gd name="connsiteY15" fmla="*/ 405737 h 605213"/>
                  <a:gd name="connsiteX16" fmla="*/ 71355 w 600741"/>
                  <a:gd name="connsiteY16" fmla="*/ 419307 h 605213"/>
                  <a:gd name="connsiteX17" fmla="*/ 99217 w 600741"/>
                  <a:gd name="connsiteY17" fmla="*/ 486477 h 605213"/>
                  <a:gd name="connsiteX18" fmla="*/ 118245 w 600741"/>
                  <a:gd name="connsiteY18" fmla="*/ 505475 h 605213"/>
                  <a:gd name="connsiteX19" fmla="*/ 186202 w 600741"/>
                  <a:gd name="connsiteY19" fmla="*/ 533972 h 605213"/>
                  <a:gd name="connsiteX20" fmla="*/ 199794 w 600741"/>
                  <a:gd name="connsiteY20" fmla="*/ 534650 h 605213"/>
                  <a:gd name="connsiteX21" fmla="*/ 213385 w 600741"/>
                  <a:gd name="connsiteY21" fmla="*/ 533972 h 605213"/>
                  <a:gd name="connsiteX22" fmla="*/ 280663 w 600741"/>
                  <a:gd name="connsiteY22" fmla="*/ 505475 h 605213"/>
                  <a:gd name="connsiteX23" fmla="*/ 299691 w 600741"/>
                  <a:gd name="connsiteY23" fmla="*/ 486477 h 605213"/>
                  <a:gd name="connsiteX24" fmla="*/ 327554 w 600741"/>
                  <a:gd name="connsiteY24" fmla="*/ 419307 h 605213"/>
                  <a:gd name="connsiteX25" fmla="*/ 327554 w 600741"/>
                  <a:gd name="connsiteY25" fmla="*/ 418628 h 605213"/>
                  <a:gd name="connsiteX26" fmla="*/ 280663 w 600741"/>
                  <a:gd name="connsiteY26" fmla="*/ 403023 h 605213"/>
                  <a:gd name="connsiteX27" fmla="*/ 280663 w 600741"/>
                  <a:gd name="connsiteY27" fmla="*/ 405737 h 605213"/>
                  <a:gd name="connsiteX28" fmla="*/ 199794 w 600741"/>
                  <a:gd name="connsiteY28" fmla="*/ 487156 h 605213"/>
                  <a:gd name="connsiteX29" fmla="*/ 118245 w 600741"/>
                  <a:gd name="connsiteY29" fmla="*/ 405737 h 605213"/>
                  <a:gd name="connsiteX30" fmla="*/ 199794 w 600741"/>
                  <a:gd name="connsiteY30" fmla="*/ 324318 h 605213"/>
                  <a:gd name="connsiteX31" fmla="*/ 200473 w 600741"/>
                  <a:gd name="connsiteY31" fmla="*/ 324318 h 605213"/>
                  <a:gd name="connsiteX32" fmla="*/ 182804 w 600741"/>
                  <a:gd name="connsiteY32" fmla="*/ 278181 h 605213"/>
                  <a:gd name="connsiteX33" fmla="*/ 364896 w 600741"/>
                  <a:gd name="connsiteY33" fmla="*/ 174328 h 605213"/>
                  <a:gd name="connsiteX34" fmla="*/ 303746 w 600741"/>
                  <a:gd name="connsiteY34" fmla="*/ 235409 h 605213"/>
                  <a:gd name="connsiteX35" fmla="*/ 314617 w 600741"/>
                  <a:gd name="connsiteY35" fmla="*/ 270022 h 605213"/>
                  <a:gd name="connsiteX36" fmla="*/ 337039 w 600741"/>
                  <a:gd name="connsiteY36" fmla="*/ 289704 h 605213"/>
                  <a:gd name="connsiteX37" fmla="*/ 364896 w 600741"/>
                  <a:gd name="connsiteY37" fmla="*/ 296491 h 605213"/>
                  <a:gd name="connsiteX38" fmla="*/ 426047 w 600741"/>
                  <a:gd name="connsiteY38" fmla="*/ 235409 h 605213"/>
                  <a:gd name="connsiteX39" fmla="*/ 364896 w 600741"/>
                  <a:gd name="connsiteY39" fmla="*/ 174328 h 605213"/>
                  <a:gd name="connsiteX40" fmla="*/ 364896 w 600741"/>
                  <a:gd name="connsiteY40" fmla="*/ 139715 h 605213"/>
                  <a:gd name="connsiteX41" fmla="*/ 460699 w 600741"/>
                  <a:gd name="connsiteY41" fmla="*/ 235409 h 605213"/>
                  <a:gd name="connsiteX42" fmla="*/ 364896 w 600741"/>
                  <a:gd name="connsiteY42" fmla="*/ 331782 h 605213"/>
                  <a:gd name="connsiteX43" fmla="*/ 337039 w 600741"/>
                  <a:gd name="connsiteY43" fmla="*/ 327710 h 605213"/>
                  <a:gd name="connsiteX44" fmla="*/ 273850 w 600741"/>
                  <a:gd name="connsiteY44" fmla="*/ 265950 h 605213"/>
                  <a:gd name="connsiteX45" fmla="*/ 268414 w 600741"/>
                  <a:gd name="connsiteY45" fmla="*/ 235409 h 605213"/>
                  <a:gd name="connsiteX46" fmla="*/ 364896 w 600741"/>
                  <a:gd name="connsiteY46" fmla="*/ 139715 h 605213"/>
                  <a:gd name="connsiteX47" fmla="*/ 364930 w 600741"/>
                  <a:gd name="connsiteY47" fmla="*/ 83454 h 605213"/>
                  <a:gd name="connsiteX48" fmla="*/ 348620 w 600741"/>
                  <a:gd name="connsiteY48" fmla="*/ 84133 h 605213"/>
                  <a:gd name="connsiteX49" fmla="*/ 269110 w 600741"/>
                  <a:gd name="connsiteY49" fmla="*/ 117379 h 605213"/>
                  <a:gd name="connsiteX50" fmla="*/ 246684 w 600741"/>
                  <a:gd name="connsiteY50" fmla="*/ 139769 h 605213"/>
                  <a:gd name="connsiteX51" fmla="*/ 213385 w 600741"/>
                  <a:gd name="connsiteY51" fmla="*/ 217117 h 605213"/>
                  <a:gd name="connsiteX52" fmla="*/ 213385 w 600741"/>
                  <a:gd name="connsiteY52" fmla="*/ 219831 h 605213"/>
                  <a:gd name="connsiteX53" fmla="*/ 212026 w 600741"/>
                  <a:gd name="connsiteY53" fmla="*/ 235436 h 605213"/>
                  <a:gd name="connsiteX54" fmla="*/ 213385 w 600741"/>
                  <a:gd name="connsiteY54" fmla="*/ 251720 h 605213"/>
                  <a:gd name="connsiteX55" fmla="*/ 218822 w 600741"/>
                  <a:gd name="connsiteY55" fmla="*/ 278859 h 605213"/>
                  <a:gd name="connsiteX56" fmla="*/ 246684 w 600741"/>
                  <a:gd name="connsiteY56" fmla="*/ 331103 h 605213"/>
                  <a:gd name="connsiteX57" fmla="*/ 269110 w 600741"/>
                  <a:gd name="connsiteY57" fmla="*/ 353493 h 605213"/>
                  <a:gd name="connsiteX58" fmla="*/ 326194 w 600741"/>
                  <a:gd name="connsiteY58" fmla="*/ 382668 h 605213"/>
                  <a:gd name="connsiteX59" fmla="*/ 348620 w 600741"/>
                  <a:gd name="connsiteY59" fmla="*/ 386739 h 605213"/>
                  <a:gd name="connsiteX60" fmla="*/ 356775 w 600741"/>
                  <a:gd name="connsiteY60" fmla="*/ 387418 h 605213"/>
                  <a:gd name="connsiteX61" fmla="*/ 364930 w 600741"/>
                  <a:gd name="connsiteY61" fmla="*/ 388096 h 605213"/>
                  <a:gd name="connsiteX62" fmla="*/ 380560 w 600741"/>
                  <a:gd name="connsiteY62" fmla="*/ 386739 h 605213"/>
                  <a:gd name="connsiteX63" fmla="*/ 460750 w 600741"/>
                  <a:gd name="connsiteY63" fmla="*/ 353493 h 605213"/>
                  <a:gd name="connsiteX64" fmla="*/ 483175 w 600741"/>
                  <a:gd name="connsiteY64" fmla="*/ 331103 h 605213"/>
                  <a:gd name="connsiteX65" fmla="*/ 516474 w 600741"/>
                  <a:gd name="connsiteY65" fmla="*/ 251720 h 605213"/>
                  <a:gd name="connsiteX66" fmla="*/ 517154 w 600741"/>
                  <a:gd name="connsiteY66" fmla="*/ 235436 h 605213"/>
                  <a:gd name="connsiteX67" fmla="*/ 516474 w 600741"/>
                  <a:gd name="connsiteY67" fmla="*/ 219831 h 605213"/>
                  <a:gd name="connsiteX68" fmla="*/ 483175 w 600741"/>
                  <a:gd name="connsiteY68" fmla="*/ 139769 h 605213"/>
                  <a:gd name="connsiteX69" fmla="*/ 460750 w 600741"/>
                  <a:gd name="connsiteY69" fmla="*/ 117379 h 605213"/>
                  <a:gd name="connsiteX70" fmla="*/ 380560 w 600741"/>
                  <a:gd name="connsiteY70" fmla="*/ 84133 h 605213"/>
                  <a:gd name="connsiteX71" fmla="*/ 364930 w 600741"/>
                  <a:gd name="connsiteY71" fmla="*/ 83454 h 605213"/>
                  <a:gd name="connsiteX72" fmla="*/ 364930 w 600741"/>
                  <a:gd name="connsiteY72" fmla="*/ 0 h 605213"/>
                  <a:gd name="connsiteX73" fmla="*/ 381919 w 600741"/>
                  <a:gd name="connsiteY73" fmla="*/ 17641 h 605213"/>
                  <a:gd name="connsiteX74" fmla="*/ 381919 w 600741"/>
                  <a:gd name="connsiteY74" fmla="*/ 49530 h 605213"/>
                  <a:gd name="connsiteX75" fmla="*/ 484535 w 600741"/>
                  <a:gd name="connsiteY75" fmla="*/ 91596 h 605213"/>
                  <a:gd name="connsiteX76" fmla="*/ 506960 w 600741"/>
                  <a:gd name="connsiteY76" fmla="*/ 69206 h 605213"/>
                  <a:gd name="connsiteX77" fmla="*/ 531425 w 600741"/>
                  <a:gd name="connsiteY77" fmla="*/ 69206 h 605213"/>
                  <a:gd name="connsiteX78" fmla="*/ 531425 w 600741"/>
                  <a:gd name="connsiteY78" fmla="*/ 93632 h 605213"/>
                  <a:gd name="connsiteX79" fmla="*/ 508999 w 600741"/>
                  <a:gd name="connsiteY79" fmla="*/ 116022 h 605213"/>
                  <a:gd name="connsiteX80" fmla="*/ 551133 w 600741"/>
                  <a:gd name="connsiteY80" fmla="*/ 218474 h 605213"/>
                  <a:gd name="connsiteX81" fmla="*/ 583072 w 600741"/>
                  <a:gd name="connsiteY81" fmla="*/ 218474 h 605213"/>
                  <a:gd name="connsiteX82" fmla="*/ 600741 w 600741"/>
                  <a:gd name="connsiteY82" fmla="*/ 235436 h 605213"/>
                  <a:gd name="connsiteX83" fmla="*/ 583072 w 600741"/>
                  <a:gd name="connsiteY83" fmla="*/ 253077 h 605213"/>
                  <a:gd name="connsiteX84" fmla="*/ 551133 w 600741"/>
                  <a:gd name="connsiteY84" fmla="*/ 253077 h 605213"/>
                  <a:gd name="connsiteX85" fmla="*/ 508999 w 600741"/>
                  <a:gd name="connsiteY85" fmla="*/ 354850 h 605213"/>
                  <a:gd name="connsiteX86" fmla="*/ 531425 w 600741"/>
                  <a:gd name="connsiteY86" fmla="*/ 377240 h 605213"/>
                  <a:gd name="connsiteX87" fmla="*/ 531425 w 600741"/>
                  <a:gd name="connsiteY87" fmla="*/ 402345 h 605213"/>
                  <a:gd name="connsiteX88" fmla="*/ 519193 w 600741"/>
                  <a:gd name="connsiteY88" fmla="*/ 407094 h 605213"/>
                  <a:gd name="connsiteX89" fmla="*/ 506960 w 600741"/>
                  <a:gd name="connsiteY89" fmla="*/ 402345 h 605213"/>
                  <a:gd name="connsiteX90" fmla="*/ 484535 w 600741"/>
                  <a:gd name="connsiteY90" fmla="*/ 379276 h 605213"/>
                  <a:gd name="connsiteX91" fmla="*/ 381919 w 600741"/>
                  <a:gd name="connsiteY91" fmla="*/ 422021 h 605213"/>
                  <a:gd name="connsiteX92" fmla="*/ 381919 w 600741"/>
                  <a:gd name="connsiteY92" fmla="*/ 453910 h 605213"/>
                  <a:gd name="connsiteX93" fmla="*/ 364930 w 600741"/>
                  <a:gd name="connsiteY93" fmla="*/ 470872 h 605213"/>
                  <a:gd name="connsiteX94" fmla="*/ 348620 w 600741"/>
                  <a:gd name="connsiteY94" fmla="*/ 459338 h 605213"/>
                  <a:gd name="connsiteX95" fmla="*/ 321437 w 600741"/>
                  <a:gd name="connsiteY95" fmla="*/ 506832 h 605213"/>
                  <a:gd name="connsiteX96" fmla="*/ 340465 w 600741"/>
                  <a:gd name="connsiteY96" fmla="*/ 525830 h 605213"/>
                  <a:gd name="connsiteX97" fmla="*/ 340465 w 600741"/>
                  <a:gd name="connsiteY97" fmla="*/ 546863 h 605213"/>
                  <a:gd name="connsiteX98" fmla="*/ 330272 w 600741"/>
                  <a:gd name="connsiteY98" fmla="*/ 550934 h 605213"/>
                  <a:gd name="connsiteX99" fmla="*/ 320078 w 600741"/>
                  <a:gd name="connsiteY99" fmla="*/ 546863 h 605213"/>
                  <a:gd name="connsiteX100" fmla="*/ 300371 w 600741"/>
                  <a:gd name="connsiteY100" fmla="*/ 527865 h 605213"/>
                  <a:gd name="connsiteX101" fmla="*/ 214065 w 600741"/>
                  <a:gd name="connsiteY101" fmla="*/ 563147 h 605213"/>
                  <a:gd name="connsiteX102" fmla="*/ 214065 w 600741"/>
                  <a:gd name="connsiteY102" fmla="*/ 590286 h 605213"/>
                  <a:gd name="connsiteX103" fmla="*/ 199794 w 600741"/>
                  <a:gd name="connsiteY103" fmla="*/ 605213 h 605213"/>
                  <a:gd name="connsiteX104" fmla="*/ 184843 w 600741"/>
                  <a:gd name="connsiteY104" fmla="*/ 590286 h 605213"/>
                  <a:gd name="connsiteX105" fmla="*/ 184843 w 600741"/>
                  <a:gd name="connsiteY105" fmla="*/ 563147 h 605213"/>
                  <a:gd name="connsiteX106" fmla="*/ 98538 w 600741"/>
                  <a:gd name="connsiteY106" fmla="*/ 527865 h 605213"/>
                  <a:gd name="connsiteX107" fmla="*/ 79510 w 600741"/>
                  <a:gd name="connsiteY107" fmla="*/ 546863 h 605213"/>
                  <a:gd name="connsiteX108" fmla="*/ 68636 w 600741"/>
                  <a:gd name="connsiteY108" fmla="*/ 550934 h 605213"/>
                  <a:gd name="connsiteX109" fmla="*/ 58443 w 600741"/>
                  <a:gd name="connsiteY109" fmla="*/ 546863 h 605213"/>
                  <a:gd name="connsiteX110" fmla="*/ 58443 w 600741"/>
                  <a:gd name="connsiteY110" fmla="*/ 525830 h 605213"/>
                  <a:gd name="connsiteX111" fmla="*/ 77471 w 600741"/>
                  <a:gd name="connsiteY111" fmla="*/ 506832 h 605213"/>
                  <a:gd name="connsiteX112" fmla="*/ 41454 w 600741"/>
                  <a:gd name="connsiteY112" fmla="*/ 420664 h 605213"/>
                  <a:gd name="connsiteX113" fmla="*/ 14950 w 600741"/>
                  <a:gd name="connsiteY113" fmla="*/ 420664 h 605213"/>
                  <a:gd name="connsiteX114" fmla="*/ 0 w 600741"/>
                  <a:gd name="connsiteY114" fmla="*/ 405737 h 605213"/>
                  <a:gd name="connsiteX115" fmla="*/ 14950 w 600741"/>
                  <a:gd name="connsiteY115" fmla="*/ 390810 h 605213"/>
                  <a:gd name="connsiteX116" fmla="*/ 41454 w 600741"/>
                  <a:gd name="connsiteY116" fmla="*/ 390810 h 605213"/>
                  <a:gd name="connsiteX117" fmla="*/ 77471 w 600741"/>
                  <a:gd name="connsiteY117" fmla="*/ 304642 h 605213"/>
                  <a:gd name="connsiteX118" fmla="*/ 58443 w 600741"/>
                  <a:gd name="connsiteY118" fmla="*/ 285644 h 605213"/>
                  <a:gd name="connsiteX119" fmla="*/ 58443 w 600741"/>
                  <a:gd name="connsiteY119" fmla="*/ 264611 h 605213"/>
                  <a:gd name="connsiteX120" fmla="*/ 79510 w 600741"/>
                  <a:gd name="connsiteY120" fmla="*/ 264611 h 605213"/>
                  <a:gd name="connsiteX121" fmla="*/ 98538 w 600741"/>
                  <a:gd name="connsiteY121" fmla="*/ 284287 h 605213"/>
                  <a:gd name="connsiteX122" fmla="*/ 158340 w 600741"/>
                  <a:gd name="connsiteY122" fmla="*/ 253077 h 605213"/>
                  <a:gd name="connsiteX123" fmla="*/ 146108 w 600741"/>
                  <a:gd name="connsiteY123" fmla="*/ 253077 h 605213"/>
                  <a:gd name="connsiteX124" fmla="*/ 129118 w 600741"/>
                  <a:gd name="connsiteY124" fmla="*/ 235436 h 605213"/>
                  <a:gd name="connsiteX125" fmla="*/ 146108 w 600741"/>
                  <a:gd name="connsiteY125" fmla="*/ 218474 h 605213"/>
                  <a:gd name="connsiteX126" fmla="*/ 178047 w 600741"/>
                  <a:gd name="connsiteY126" fmla="*/ 218474 h 605213"/>
                  <a:gd name="connsiteX127" fmla="*/ 220860 w 600741"/>
                  <a:gd name="connsiteY127" fmla="*/ 116022 h 605213"/>
                  <a:gd name="connsiteX128" fmla="*/ 197755 w 600741"/>
                  <a:gd name="connsiteY128" fmla="*/ 93632 h 605213"/>
                  <a:gd name="connsiteX129" fmla="*/ 197755 w 600741"/>
                  <a:gd name="connsiteY129" fmla="*/ 69206 h 605213"/>
                  <a:gd name="connsiteX130" fmla="*/ 222899 w 600741"/>
                  <a:gd name="connsiteY130" fmla="*/ 69206 h 605213"/>
                  <a:gd name="connsiteX131" fmla="*/ 245325 w 600741"/>
                  <a:gd name="connsiteY131" fmla="*/ 91596 h 605213"/>
                  <a:gd name="connsiteX132" fmla="*/ 347261 w 600741"/>
                  <a:gd name="connsiteY132" fmla="*/ 49530 h 605213"/>
                  <a:gd name="connsiteX133" fmla="*/ 347261 w 600741"/>
                  <a:gd name="connsiteY133" fmla="*/ 17641 h 605213"/>
                  <a:gd name="connsiteX134" fmla="*/ 364930 w 600741"/>
                  <a:gd name="connsiteY134" fmla="*/ 0 h 60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600741" h="605213">
                    <a:moveTo>
                      <a:pt x="199794" y="354172"/>
                    </a:moveTo>
                    <a:cubicBezTo>
                      <a:pt x="171252" y="354172"/>
                      <a:pt x="147467" y="377240"/>
                      <a:pt x="147467" y="405737"/>
                    </a:cubicBezTo>
                    <a:cubicBezTo>
                      <a:pt x="147467" y="434234"/>
                      <a:pt x="171252" y="457302"/>
                      <a:pt x="199794" y="457302"/>
                    </a:cubicBezTo>
                    <a:cubicBezTo>
                      <a:pt x="228336" y="457302"/>
                      <a:pt x="251441" y="434234"/>
                      <a:pt x="251441" y="405737"/>
                    </a:cubicBezTo>
                    <a:cubicBezTo>
                      <a:pt x="251441" y="396238"/>
                      <a:pt x="248723" y="388096"/>
                      <a:pt x="244645" y="380633"/>
                    </a:cubicBezTo>
                    <a:lnTo>
                      <a:pt x="222899" y="402345"/>
                    </a:lnTo>
                    <a:cubicBezTo>
                      <a:pt x="219501" y="405737"/>
                      <a:pt x="214744" y="407094"/>
                      <a:pt x="209987" y="407094"/>
                    </a:cubicBezTo>
                    <a:cubicBezTo>
                      <a:pt x="205910" y="407094"/>
                      <a:pt x="201153" y="405737"/>
                      <a:pt x="197755" y="402345"/>
                    </a:cubicBezTo>
                    <a:cubicBezTo>
                      <a:pt x="190959" y="395560"/>
                      <a:pt x="190959" y="384704"/>
                      <a:pt x="197755" y="377240"/>
                    </a:cubicBezTo>
                    <a:lnTo>
                      <a:pt x="218142" y="357564"/>
                    </a:lnTo>
                    <a:cubicBezTo>
                      <a:pt x="212026" y="355529"/>
                      <a:pt x="205910" y="354172"/>
                      <a:pt x="199794" y="354172"/>
                    </a:cubicBezTo>
                    <a:close/>
                    <a:moveTo>
                      <a:pt x="182804" y="278181"/>
                    </a:moveTo>
                    <a:cubicBezTo>
                      <a:pt x="158340" y="281573"/>
                      <a:pt x="136594" y="291072"/>
                      <a:pt x="118245" y="305999"/>
                    </a:cubicBezTo>
                    <a:cubicBezTo>
                      <a:pt x="111449" y="311427"/>
                      <a:pt x="105333" y="317533"/>
                      <a:pt x="99217" y="324997"/>
                    </a:cubicBezTo>
                    <a:cubicBezTo>
                      <a:pt x="84267" y="343316"/>
                      <a:pt x="74073" y="367063"/>
                      <a:pt x="71355" y="392167"/>
                    </a:cubicBezTo>
                    <a:cubicBezTo>
                      <a:pt x="70675" y="396917"/>
                      <a:pt x="70675" y="400988"/>
                      <a:pt x="70675" y="405737"/>
                    </a:cubicBezTo>
                    <a:cubicBezTo>
                      <a:pt x="70675" y="410486"/>
                      <a:pt x="70675" y="414557"/>
                      <a:pt x="71355" y="419307"/>
                    </a:cubicBezTo>
                    <a:cubicBezTo>
                      <a:pt x="74073" y="444411"/>
                      <a:pt x="84267" y="468158"/>
                      <a:pt x="99217" y="486477"/>
                    </a:cubicBezTo>
                    <a:cubicBezTo>
                      <a:pt x="105333" y="493941"/>
                      <a:pt x="111449" y="500047"/>
                      <a:pt x="118245" y="505475"/>
                    </a:cubicBezTo>
                    <a:cubicBezTo>
                      <a:pt x="137273" y="521080"/>
                      <a:pt x="160379" y="531258"/>
                      <a:pt x="186202" y="533972"/>
                    </a:cubicBezTo>
                    <a:cubicBezTo>
                      <a:pt x="190280" y="534650"/>
                      <a:pt x="195037" y="534650"/>
                      <a:pt x="199794" y="534650"/>
                    </a:cubicBezTo>
                    <a:cubicBezTo>
                      <a:pt x="203871" y="534650"/>
                      <a:pt x="208628" y="534650"/>
                      <a:pt x="213385" y="533972"/>
                    </a:cubicBezTo>
                    <a:cubicBezTo>
                      <a:pt x="238529" y="531258"/>
                      <a:pt x="261635" y="521080"/>
                      <a:pt x="280663" y="505475"/>
                    </a:cubicBezTo>
                    <a:cubicBezTo>
                      <a:pt x="287459" y="500047"/>
                      <a:pt x="294255" y="493941"/>
                      <a:pt x="299691" y="486477"/>
                    </a:cubicBezTo>
                    <a:cubicBezTo>
                      <a:pt x="315321" y="468158"/>
                      <a:pt x="324835" y="444411"/>
                      <a:pt x="327554" y="419307"/>
                    </a:cubicBezTo>
                    <a:cubicBezTo>
                      <a:pt x="327554" y="419307"/>
                      <a:pt x="327554" y="419307"/>
                      <a:pt x="327554" y="418628"/>
                    </a:cubicBezTo>
                    <a:cubicBezTo>
                      <a:pt x="311244" y="415236"/>
                      <a:pt x="295614" y="409808"/>
                      <a:pt x="280663" y="403023"/>
                    </a:cubicBezTo>
                    <a:cubicBezTo>
                      <a:pt x="280663" y="403702"/>
                      <a:pt x="280663" y="405058"/>
                      <a:pt x="280663" y="405737"/>
                    </a:cubicBezTo>
                    <a:cubicBezTo>
                      <a:pt x="280663" y="450517"/>
                      <a:pt x="244645" y="487156"/>
                      <a:pt x="199794" y="487156"/>
                    </a:cubicBezTo>
                    <a:cubicBezTo>
                      <a:pt x="154942" y="487156"/>
                      <a:pt x="118245" y="450517"/>
                      <a:pt x="118245" y="405737"/>
                    </a:cubicBezTo>
                    <a:cubicBezTo>
                      <a:pt x="118245" y="360957"/>
                      <a:pt x="154942" y="324318"/>
                      <a:pt x="199794" y="324318"/>
                    </a:cubicBezTo>
                    <a:cubicBezTo>
                      <a:pt x="199794" y="324318"/>
                      <a:pt x="199794" y="324318"/>
                      <a:pt x="200473" y="324318"/>
                    </a:cubicBezTo>
                    <a:cubicBezTo>
                      <a:pt x="192318" y="310070"/>
                      <a:pt x="186202" y="294465"/>
                      <a:pt x="182804" y="278181"/>
                    </a:cubicBezTo>
                    <a:close/>
                    <a:moveTo>
                      <a:pt x="364896" y="174328"/>
                    </a:moveTo>
                    <a:cubicBezTo>
                      <a:pt x="330924" y="174328"/>
                      <a:pt x="303746" y="202154"/>
                      <a:pt x="303746" y="235409"/>
                    </a:cubicBezTo>
                    <a:cubicBezTo>
                      <a:pt x="303746" y="248304"/>
                      <a:pt x="307822" y="260520"/>
                      <a:pt x="314617" y="270022"/>
                    </a:cubicBezTo>
                    <a:cubicBezTo>
                      <a:pt x="320053" y="278166"/>
                      <a:pt x="327527" y="284953"/>
                      <a:pt x="337039" y="289704"/>
                    </a:cubicBezTo>
                    <a:cubicBezTo>
                      <a:pt x="345192" y="293776"/>
                      <a:pt x="354705" y="296491"/>
                      <a:pt x="364896" y="296491"/>
                    </a:cubicBezTo>
                    <a:cubicBezTo>
                      <a:pt x="398190" y="296491"/>
                      <a:pt x="426047" y="269343"/>
                      <a:pt x="426047" y="235409"/>
                    </a:cubicBezTo>
                    <a:cubicBezTo>
                      <a:pt x="426047" y="202154"/>
                      <a:pt x="398190" y="174328"/>
                      <a:pt x="364896" y="174328"/>
                    </a:cubicBezTo>
                    <a:close/>
                    <a:moveTo>
                      <a:pt x="364896" y="139715"/>
                    </a:moveTo>
                    <a:cubicBezTo>
                      <a:pt x="417894" y="139715"/>
                      <a:pt x="460699" y="182472"/>
                      <a:pt x="460699" y="235409"/>
                    </a:cubicBezTo>
                    <a:cubicBezTo>
                      <a:pt x="460699" y="288346"/>
                      <a:pt x="417894" y="331782"/>
                      <a:pt x="364896" y="331782"/>
                    </a:cubicBezTo>
                    <a:cubicBezTo>
                      <a:pt x="355384" y="331782"/>
                      <a:pt x="345872" y="330425"/>
                      <a:pt x="337039" y="327710"/>
                    </a:cubicBezTo>
                    <a:cubicBezTo>
                      <a:pt x="307143" y="318208"/>
                      <a:pt x="283362" y="295133"/>
                      <a:pt x="273850" y="265950"/>
                    </a:cubicBezTo>
                    <a:cubicBezTo>
                      <a:pt x="270453" y="256448"/>
                      <a:pt x="268414" y="246268"/>
                      <a:pt x="268414" y="235409"/>
                    </a:cubicBezTo>
                    <a:cubicBezTo>
                      <a:pt x="268414" y="182472"/>
                      <a:pt x="311899" y="139715"/>
                      <a:pt x="364896" y="139715"/>
                    </a:cubicBezTo>
                    <a:close/>
                    <a:moveTo>
                      <a:pt x="364930" y="83454"/>
                    </a:moveTo>
                    <a:cubicBezTo>
                      <a:pt x="359493" y="83454"/>
                      <a:pt x="354057" y="83454"/>
                      <a:pt x="348620" y="84133"/>
                    </a:cubicBezTo>
                    <a:cubicBezTo>
                      <a:pt x="318719" y="87525"/>
                      <a:pt x="290857" y="99060"/>
                      <a:pt x="269110" y="117379"/>
                    </a:cubicBezTo>
                    <a:cubicBezTo>
                      <a:pt x="260276" y="124164"/>
                      <a:pt x="252800" y="131627"/>
                      <a:pt x="246684" y="139769"/>
                    </a:cubicBezTo>
                    <a:cubicBezTo>
                      <a:pt x="229015" y="161481"/>
                      <a:pt x="216783" y="187942"/>
                      <a:pt x="213385" y="217117"/>
                    </a:cubicBezTo>
                    <a:cubicBezTo>
                      <a:pt x="213385" y="218474"/>
                      <a:pt x="213385" y="219152"/>
                      <a:pt x="213385" y="219831"/>
                    </a:cubicBezTo>
                    <a:cubicBezTo>
                      <a:pt x="212706" y="224580"/>
                      <a:pt x="212026" y="230008"/>
                      <a:pt x="212026" y="235436"/>
                    </a:cubicBezTo>
                    <a:cubicBezTo>
                      <a:pt x="212026" y="240864"/>
                      <a:pt x="212706" y="246292"/>
                      <a:pt x="213385" y="251720"/>
                    </a:cubicBezTo>
                    <a:cubicBezTo>
                      <a:pt x="214065" y="261219"/>
                      <a:pt x="216103" y="270039"/>
                      <a:pt x="218822" y="278859"/>
                    </a:cubicBezTo>
                    <a:cubicBezTo>
                      <a:pt x="224938" y="297857"/>
                      <a:pt x="233772" y="316176"/>
                      <a:pt x="246684" y="331103"/>
                    </a:cubicBezTo>
                    <a:cubicBezTo>
                      <a:pt x="252800" y="339923"/>
                      <a:pt x="260276" y="347387"/>
                      <a:pt x="269110" y="353493"/>
                    </a:cubicBezTo>
                    <a:cubicBezTo>
                      <a:pt x="285420" y="367063"/>
                      <a:pt x="305128" y="377240"/>
                      <a:pt x="326194" y="382668"/>
                    </a:cubicBezTo>
                    <a:cubicBezTo>
                      <a:pt x="333670" y="384704"/>
                      <a:pt x="341145" y="386061"/>
                      <a:pt x="348620" y="386739"/>
                    </a:cubicBezTo>
                    <a:cubicBezTo>
                      <a:pt x="351339" y="387418"/>
                      <a:pt x="354057" y="387418"/>
                      <a:pt x="356775" y="387418"/>
                    </a:cubicBezTo>
                    <a:cubicBezTo>
                      <a:pt x="359493" y="387418"/>
                      <a:pt x="362212" y="388096"/>
                      <a:pt x="364930" y="388096"/>
                    </a:cubicBezTo>
                    <a:cubicBezTo>
                      <a:pt x="370367" y="388096"/>
                      <a:pt x="375803" y="387418"/>
                      <a:pt x="380560" y="386739"/>
                    </a:cubicBezTo>
                    <a:cubicBezTo>
                      <a:pt x="411141" y="384025"/>
                      <a:pt x="438324" y="371812"/>
                      <a:pt x="460750" y="353493"/>
                    </a:cubicBezTo>
                    <a:cubicBezTo>
                      <a:pt x="468904" y="347387"/>
                      <a:pt x="476380" y="339923"/>
                      <a:pt x="483175" y="331103"/>
                    </a:cubicBezTo>
                    <a:cubicBezTo>
                      <a:pt x="501524" y="309391"/>
                      <a:pt x="513077" y="281573"/>
                      <a:pt x="516474" y="251720"/>
                    </a:cubicBezTo>
                    <a:cubicBezTo>
                      <a:pt x="517154" y="246292"/>
                      <a:pt x="517154" y="240864"/>
                      <a:pt x="517154" y="235436"/>
                    </a:cubicBezTo>
                    <a:cubicBezTo>
                      <a:pt x="517154" y="230008"/>
                      <a:pt x="517154" y="224580"/>
                      <a:pt x="516474" y="219831"/>
                    </a:cubicBezTo>
                    <a:cubicBezTo>
                      <a:pt x="513077" y="189299"/>
                      <a:pt x="501524" y="162159"/>
                      <a:pt x="483175" y="139769"/>
                    </a:cubicBezTo>
                    <a:cubicBezTo>
                      <a:pt x="476380" y="131627"/>
                      <a:pt x="468904" y="124164"/>
                      <a:pt x="460750" y="117379"/>
                    </a:cubicBezTo>
                    <a:cubicBezTo>
                      <a:pt x="438324" y="99060"/>
                      <a:pt x="411141" y="87525"/>
                      <a:pt x="380560" y="84133"/>
                    </a:cubicBezTo>
                    <a:cubicBezTo>
                      <a:pt x="375803" y="83454"/>
                      <a:pt x="370367" y="83454"/>
                      <a:pt x="364930" y="83454"/>
                    </a:cubicBezTo>
                    <a:close/>
                    <a:moveTo>
                      <a:pt x="364930" y="0"/>
                    </a:moveTo>
                    <a:cubicBezTo>
                      <a:pt x="374444" y="0"/>
                      <a:pt x="381919" y="8142"/>
                      <a:pt x="381919" y="17641"/>
                    </a:cubicBezTo>
                    <a:lnTo>
                      <a:pt x="381919" y="49530"/>
                    </a:lnTo>
                    <a:cubicBezTo>
                      <a:pt x="420655" y="52922"/>
                      <a:pt x="455993" y="68527"/>
                      <a:pt x="484535" y="91596"/>
                    </a:cubicBezTo>
                    <a:lnTo>
                      <a:pt x="506960" y="69206"/>
                    </a:lnTo>
                    <a:cubicBezTo>
                      <a:pt x="513756" y="62421"/>
                      <a:pt x="524629" y="62421"/>
                      <a:pt x="531425" y="69206"/>
                    </a:cubicBezTo>
                    <a:cubicBezTo>
                      <a:pt x="538221" y="75991"/>
                      <a:pt x="538221" y="86847"/>
                      <a:pt x="531425" y="93632"/>
                    </a:cubicBezTo>
                    <a:lnTo>
                      <a:pt x="508999" y="116022"/>
                    </a:lnTo>
                    <a:cubicBezTo>
                      <a:pt x="532105" y="144518"/>
                      <a:pt x="547735" y="179800"/>
                      <a:pt x="551133" y="218474"/>
                    </a:cubicBezTo>
                    <a:lnTo>
                      <a:pt x="583072" y="218474"/>
                    </a:lnTo>
                    <a:cubicBezTo>
                      <a:pt x="593266" y="218474"/>
                      <a:pt x="600741" y="225937"/>
                      <a:pt x="600741" y="235436"/>
                    </a:cubicBezTo>
                    <a:cubicBezTo>
                      <a:pt x="600741" y="244935"/>
                      <a:pt x="593266" y="253077"/>
                      <a:pt x="583072" y="253077"/>
                    </a:cubicBezTo>
                    <a:lnTo>
                      <a:pt x="551133" y="253077"/>
                    </a:lnTo>
                    <a:cubicBezTo>
                      <a:pt x="547735" y="291751"/>
                      <a:pt x="532105" y="327032"/>
                      <a:pt x="508999" y="354850"/>
                    </a:cubicBezTo>
                    <a:lnTo>
                      <a:pt x="531425" y="377240"/>
                    </a:lnTo>
                    <a:cubicBezTo>
                      <a:pt x="538221" y="384704"/>
                      <a:pt x="538221" y="395560"/>
                      <a:pt x="531425" y="402345"/>
                    </a:cubicBezTo>
                    <a:cubicBezTo>
                      <a:pt x="528027" y="405737"/>
                      <a:pt x="523950" y="407094"/>
                      <a:pt x="519193" y="407094"/>
                    </a:cubicBezTo>
                    <a:cubicBezTo>
                      <a:pt x="515115" y="407094"/>
                      <a:pt x="510358" y="405737"/>
                      <a:pt x="506960" y="402345"/>
                    </a:cubicBezTo>
                    <a:lnTo>
                      <a:pt x="484535" y="379276"/>
                    </a:lnTo>
                    <a:cubicBezTo>
                      <a:pt x="455993" y="403023"/>
                      <a:pt x="420655" y="417950"/>
                      <a:pt x="381919" y="422021"/>
                    </a:cubicBezTo>
                    <a:lnTo>
                      <a:pt x="381919" y="453910"/>
                    </a:lnTo>
                    <a:cubicBezTo>
                      <a:pt x="381919" y="463409"/>
                      <a:pt x="374444" y="470872"/>
                      <a:pt x="364930" y="470872"/>
                    </a:cubicBezTo>
                    <a:cubicBezTo>
                      <a:pt x="357455" y="470872"/>
                      <a:pt x="350659" y="466123"/>
                      <a:pt x="348620" y="459338"/>
                    </a:cubicBezTo>
                    <a:cubicBezTo>
                      <a:pt x="342504" y="476978"/>
                      <a:pt x="332990" y="492584"/>
                      <a:pt x="321437" y="506832"/>
                    </a:cubicBezTo>
                    <a:lnTo>
                      <a:pt x="340465" y="525830"/>
                    </a:lnTo>
                    <a:cubicBezTo>
                      <a:pt x="346582" y="531936"/>
                      <a:pt x="346582" y="540756"/>
                      <a:pt x="340465" y="546863"/>
                    </a:cubicBezTo>
                    <a:cubicBezTo>
                      <a:pt x="337747" y="549577"/>
                      <a:pt x="334349" y="550934"/>
                      <a:pt x="330272" y="550934"/>
                    </a:cubicBezTo>
                    <a:cubicBezTo>
                      <a:pt x="326194" y="550934"/>
                      <a:pt x="322797" y="549577"/>
                      <a:pt x="320078" y="546863"/>
                    </a:cubicBezTo>
                    <a:lnTo>
                      <a:pt x="300371" y="527865"/>
                    </a:lnTo>
                    <a:cubicBezTo>
                      <a:pt x="276586" y="547541"/>
                      <a:pt x="246684" y="560433"/>
                      <a:pt x="214065" y="563147"/>
                    </a:cubicBezTo>
                    <a:lnTo>
                      <a:pt x="214065" y="590286"/>
                    </a:lnTo>
                    <a:cubicBezTo>
                      <a:pt x="214065" y="598428"/>
                      <a:pt x="207949" y="605213"/>
                      <a:pt x="199794" y="605213"/>
                    </a:cubicBezTo>
                    <a:cubicBezTo>
                      <a:pt x="191639" y="605213"/>
                      <a:pt x="184843" y="598428"/>
                      <a:pt x="184843" y="590286"/>
                    </a:cubicBezTo>
                    <a:lnTo>
                      <a:pt x="184843" y="563147"/>
                    </a:lnTo>
                    <a:cubicBezTo>
                      <a:pt x="152224" y="560433"/>
                      <a:pt x="122323" y="547541"/>
                      <a:pt x="98538" y="527865"/>
                    </a:cubicBezTo>
                    <a:lnTo>
                      <a:pt x="79510" y="546863"/>
                    </a:lnTo>
                    <a:cubicBezTo>
                      <a:pt x="76112" y="549577"/>
                      <a:pt x="72714" y="550934"/>
                      <a:pt x="68636" y="550934"/>
                    </a:cubicBezTo>
                    <a:cubicBezTo>
                      <a:pt x="65239" y="550934"/>
                      <a:pt x="61161" y="549577"/>
                      <a:pt x="58443" y="546863"/>
                    </a:cubicBezTo>
                    <a:cubicBezTo>
                      <a:pt x="52327" y="540756"/>
                      <a:pt x="52327" y="531936"/>
                      <a:pt x="58443" y="525830"/>
                    </a:cubicBezTo>
                    <a:lnTo>
                      <a:pt x="77471" y="506832"/>
                    </a:lnTo>
                    <a:cubicBezTo>
                      <a:pt x="57763" y="483085"/>
                      <a:pt x="44851" y="453231"/>
                      <a:pt x="41454" y="420664"/>
                    </a:cubicBezTo>
                    <a:lnTo>
                      <a:pt x="14950" y="420664"/>
                    </a:lnTo>
                    <a:cubicBezTo>
                      <a:pt x="6795" y="420664"/>
                      <a:pt x="0" y="413879"/>
                      <a:pt x="0" y="405737"/>
                    </a:cubicBezTo>
                    <a:cubicBezTo>
                      <a:pt x="0" y="397595"/>
                      <a:pt x="6795" y="390810"/>
                      <a:pt x="14950" y="390810"/>
                    </a:cubicBezTo>
                    <a:lnTo>
                      <a:pt x="41454" y="390810"/>
                    </a:lnTo>
                    <a:cubicBezTo>
                      <a:pt x="44851" y="358243"/>
                      <a:pt x="57763" y="328389"/>
                      <a:pt x="77471" y="304642"/>
                    </a:cubicBezTo>
                    <a:lnTo>
                      <a:pt x="58443" y="285644"/>
                    </a:lnTo>
                    <a:cubicBezTo>
                      <a:pt x="52327" y="280216"/>
                      <a:pt x="52327" y="270717"/>
                      <a:pt x="58443" y="264611"/>
                    </a:cubicBezTo>
                    <a:cubicBezTo>
                      <a:pt x="63879" y="259183"/>
                      <a:pt x="73393" y="259183"/>
                      <a:pt x="79510" y="264611"/>
                    </a:cubicBezTo>
                    <a:lnTo>
                      <a:pt x="98538" y="284287"/>
                    </a:lnTo>
                    <a:cubicBezTo>
                      <a:pt x="115527" y="269361"/>
                      <a:pt x="135914" y="259183"/>
                      <a:pt x="158340" y="253077"/>
                    </a:cubicBezTo>
                    <a:lnTo>
                      <a:pt x="146108" y="253077"/>
                    </a:lnTo>
                    <a:cubicBezTo>
                      <a:pt x="136594" y="253077"/>
                      <a:pt x="129118" y="244935"/>
                      <a:pt x="129118" y="235436"/>
                    </a:cubicBezTo>
                    <a:cubicBezTo>
                      <a:pt x="129118" y="225937"/>
                      <a:pt x="136594" y="218474"/>
                      <a:pt x="146108" y="218474"/>
                    </a:cubicBezTo>
                    <a:lnTo>
                      <a:pt x="178047" y="218474"/>
                    </a:lnTo>
                    <a:cubicBezTo>
                      <a:pt x="182125" y="179800"/>
                      <a:pt x="197075" y="144518"/>
                      <a:pt x="220860" y="116022"/>
                    </a:cubicBezTo>
                    <a:lnTo>
                      <a:pt x="197755" y="93632"/>
                    </a:lnTo>
                    <a:cubicBezTo>
                      <a:pt x="190959" y="86847"/>
                      <a:pt x="190959" y="75991"/>
                      <a:pt x="197755" y="69206"/>
                    </a:cubicBezTo>
                    <a:cubicBezTo>
                      <a:pt x="204551" y="62421"/>
                      <a:pt x="216103" y="62421"/>
                      <a:pt x="222899" y="69206"/>
                    </a:cubicBezTo>
                    <a:lnTo>
                      <a:pt x="245325" y="91596"/>
                    </a:lnTo>
                    <a:cubicBezTo>
                      <a:pt x="273188" y="68527"/>
                      <a:pt x="308526" y="52922"/>
                      <a:pt x="347261" y="49530"/>
                    </a:cubicBezTo>
                    <a:lnTo>
                      <a:pt x="347261" y="17641"/>
                    </a:lnTo>
                    <a:cubicBezTo>
                      <a:pt x="347261" y="8142"/>
                      <a:pt x="355416" y="0"/>
                      <a:pt x="364930" y="0"/>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1" name="ïŝļïďè"/>
            <p:cNvSpPr txBox="1"/>
            <p:nvPr/>
          </p:nvSpPr>
          <p:spPr>
            <a:xfrm>
              <a:off x="9156443" y="4988208"/>
              <a:ext cx="112806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a:solidFill>
                    <a:srgbClr val="FFFFFF"/>
                  </a:solidFill>
                </a:rPr>
                <a:t>Text here.</a:t>
              </a:r>
              <a:endParaRPr lang="en-US" altLang="zh-CN" sz="1400" b="1" dirty="0">
                <a:solidFill>
                  <a:srgbClr val="FFFFFF"/>
                </a:solidFill>
              </a:endParaRPr>
            </a:p>
          </p:txBody>
        </p:sp>
        <p:sp>
          <p:nvSpPr>
            <p:cNvPr id="32" name="íṧlîḋe"/>
            <p:cNvSpPr/>
            <p:nvPr/>
          </p:nvSpPr>
          <p:spPr>
            <a:xfrm>
              <a:off x="7922305" y="3144952"/>
              <a:ext cx="2540349" cy="617517"/>
            </a:xfrm>
            <a:prstGeom prst="roundRect">
              <a:avLst>
                <a:gd name="adj" fmla="val 50000"/>
              </a:avLst>
            </a:prstGeom>
            <a:solidFill>
              <a:schemeClr val="bg2">
                <a:lumMod val="75000"/>
              </a:schemeClr>
            </a:solidFill>
            <a:ln w="254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a:solidFill>
                  <a:schemeClr val="tx1"/>
                </a:solidFill>
              </a:endParaRPr>
            </a:p>
          </p:txBody>
        </p:sp>
        <p:sp>
          <p:nvSpPr>
            <p:cNvPr id="33" name="îṣļiďê"/>
            <p:cNvSpPr txBox="1"/>
            <p:nvPr/>
          </p:nvSpPr>
          <p:spPr>
            <a:xfrm>
              <a:off x="9156443" y="3288891"/>
              <a:ext cx="112806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smtClean="0">
                  <a:solidFill>
                    <a:srgbClr val="FFFFFF"/>
                  </a:solidFill>
                </a:rPr>
                <a:t>申报</a:t>
              </a:r>
              <a:r>
                <a:rPr lang="zh-CN" altLang="en-US" sz="1400" b="1" dirty="0">
                  <a:solidFill>
                    <a:srgbClr val="FFFFFF"/>
                  </a:solidFill>
                </a:rPr>
                <a:t>条件</a:t>
              </a:r>
              <a:r>
                <a:rPr lang="zh-CN" altLang="en-US" sz="1400" b="1" dirty="0" smtClean="0">
                  <a:solidFill>
                    <a:srgbClr val="FFFFFF"/>
                  </a:solidFill>
                </a:rPr>
                <a:t>：</a:t>
              </a:r>
              <a:endParaRPr lang="zh-CN" altLang="en-US" sz="1400" b="1" dirty="0">
                <a:solidFill>
                  <a:srgbClr val="FFFFFF"/>
                </a:solidFill>
              </a:endParaRPr>
            </a:p>
          </p:txBody>
        </p:sp>
        <p:sp>
          <p:nvSpPr>
            <p:cNvPr id="34" name="işlîḑé"/>
            <p:cNvSpPr txBox="1"/>
            <p:nvPr/>
          </p:nvSpPr>
          <p:spPr>
            <a:xfrm>
              <a:off x="8031924" y="4004039"/>
              <a:ext cx="3236151" cy="2492990"/>
            </a:xfrm>
            <a:prstGeom prst="rect">
              <a:avLst/>
            </a:prstGeom>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smtClean="0">
                  <a:latin typeface="+mn-ea"/>
                </a:rPr>
                <a:t>1</a:t>
              </a:r>
              <a:r>
                <a:rPr lang="en-US" altLang="zh-CN" sz="1200" dirty="0">
                  <a:latin typeface="+mn-ea"/>
                </a:rPr>
                <a:t>.</a:t>
              </a:r>
              <a:r>
                <a:rPr lang="zh-CN" altLang="en-US" sz="1200" dirty="0">
                  <a:latin typeface="+mn-ea"/>
                </a:rPr>
                <a:t>获得博士学位，取得相关专业技术人员职业资格满</a:t>
              </a:r>
              <a:r>
                <a:rPr lang="en-US" altLang="zh-CN" sz="1200" dirty="0">
                  <a:latin typeface="+mn-ea"/>
                </a:rPr>
                <a:t>2</a:t>
              </a:r>
              <a:r>
                <a:rPr lang="zh-CN" altLang="en-US" sz="1200" dirty="0">
                  <a:latin typeface="+mn-ea"/>
                </a:rPr>
                <a:t>年或注册满</a:t>
              </a:r>
              <a:r>
                <a:rPr lang="en-US" altLang="zh-CN" sz="1200" dirty="0">
                  <a:latin typeface="+mn-ea"/>
                </a:rPr>
                <a:t>2</a:t>
              </a:r>
              <a:r>
                <a:rPr lang="zh-CN" altLang="en-US" sz="1200" dirty="0">
                  <a:latin typeface="+mn-ea"/>
                </a:rPr>
                <a:t>年，且从事本专业或相近技术工作满</a:t>
              </a:r>
              <a:r>
                <a:rPr lang="en-US" altLang="zh-CN" sz="1200" dirty="0">
                  <a:latin typeface="+mn-ea"/>
                </a:rPr>
                <a:t>2</a:t>
              </a:r>
              <a:r>
                <a:rPr lang="zh-CN" altLang="en-US" sz="1200" dirty="0">
                  <a:latin typeface="+mn-ea"/>
                </a:rPr>
                <a:t>年以上。</a:t>
              </a:r>
              <a:endParaRPr lang="zh-CN" altLang="en-US" sz="1200" dirty="0">
                <a:latin typeface="+mn-ea"/>
              </a:endParaRPr>
            </a:p>
            <a:p>
              <a:r>
                <a:rPr lang="en-US" altLang="zh-CN" sz="1200" dirty="0">
                  <a:latin typeface="+mn-ea"/>
                </a:rPr>
                <a:t>2.</a:t>
              </a:r>
              <a:r>
                <a:rPr lang="zh-CN" altLang="en-US" sz="1200" dirty="0">
                  <a:latin typeface="+mn-ea"/>
                </a:rPr>
                <a:t>硕士研究生或大学本科毕业，取得相关专业技术人同职业资格满</a:t>
              </a:r>
              <a:r>
                <a:rPr lang="en-US" altLang="zh-CN" sz="1200" dirty="0">
                  <a:latin typeface="+mn-ea"/>
                </a:rPr>
                <a:t>2</a:t>
              </a:r>
              <a:r>
                <a:rPr lang="zh-CN" altLang="en-US" sz="1200" dirty="0">
                  <a:latin typeface="+mn-ea"/>
                </a:rPr>
                <a:t>年或注册满</a:t>
              </a:r>
              <a:r>
                <a:rPr lang="en-US" altLang="zh-CN" sz="1200" dirty="0">
                  <a:latin typeface="+mn-ea"/>
                </a:rPr>
                <a:t>2</a:t>
              </a:r>
              <a:r>
                <a:rPr lang="zh-CN" altLang="en-US" sz="1200" dirty="0">
                  <a:latin typeface="+mn-ea"/>
                </a:rPr>
                <a:t>年，且从事本专业或相近技术工作满</a:t>
              </a:r>
              <a:r>
                <a:rPr lang="en-US" altLang="zh-CN" sz="1200" dirty="0">
                  <a:latin typeface="+mn-ea"/>
                </a:rPr>
                <a:t>10</a:t>
              </a:r>
              <a:r>
                <a:rPr lang="zh-CN" altLang="en-US" sz="1200" dirty="0">
                  <a:latin typeface="+mn-ea"/>
                </a:rPr>
                <a:t>年以上。</a:t>
              </a:r>
              <a:endParaRPr lang="zh-CN" altLang="en-US" sz="1200" dirty="0">
                <a:latin typeface="+mn-ea"/>
              </a:endParaRPr>
            </a:p>
            <a:p>
              <a:r>
                <a:rPr lang="en-US" altLang="zh-CN" sz="1200" dirty="0">
                  <a:latin typeface="+mn-ea"/>
                </a:rPr>
                <a:t>3.</a:t>
              </a:r>
              <a:r>
                <a:rPr lang="zh-CN" altLang="en-US" sz="1200" dirty="0">
                  <a:latin typeface="+mn-ea"/>
                </a:rPr>
                <a:t>大学专科毕业，取得相关专业技术人员职业资格满</a:t>
              </a:r>
              <a:r>
                <a:rPr lang="en-US" altLang="zh-CN" sz="1200" dirty="0">
                  <a:latin typeface="+mn-ea"/>
                </a:rPr>
                <a:t>2</a:t>
              </a:r>
              <a:r>
                <a:rPr lang="zh-CN" altLang="en-US" sz="1200" dirty="0">
                  <a:latin typeface="+mn-ea"/>
                </a:rPr>
                <a:t>年或注册满</a:t>
              </a:r>
              <a:r>
                <a:rPr lang="en-US" altLang="zh-CN" sz="1200" dirty="0">
                  <a:latin typeface="+mn-ea"/>
                </a:rPr>
                <a:t>2</a:t>
              </a:r>
              <a:r>
                <a:rPr lang="zh-CN" altLang="en-US" sz="1200" dirty="0">
                  <a:latin typeface="+mn-ea"/>
                </a:rPr>
                <a:t>年，且从事本专业或相近技术工作满</a:t>
              </a:r>
              <a:r>
                <a:rPr lang="en-US" altLang="zh-CN" sz="1200" dirty="0">
                  <a:latin typeface="+mn-ea"/>
                </a:rPr>
                <a:t>12</a:t>
              </a:r>
              <a:r>
                <a:rPr lang="zh-CN" altLang="en-US" sz="1200" dirty="0">
                  <a:latin typeface="+mn-ea"/>
                </a:rPr>
                <a:t>年以上。</a:t>
              </a:r>
              <a:endParaRPr lang="zh-CN" altLang="en-US" sz="1200" dirty="0">
                <a:latin typeface="+mn-ea"/>
              </a:endParaRPr>
            </a:p>
            <a:p>
              <a:r>
                <a:rPr lang="en-US" altLang="zh-CN" sz="1200" dirty="0">
                  <a:latin typeface="+mn-ea"/>
                </a:rPr>
                <a:t>4.</a:t>
              </a:r>
              <a:r>
                <a:rPr lang="zh-CN" altLang="en-US" sz="1200" dirty="0">
                  <a:latin typeface="+mn-ea"/>
                </a:rPr>
                <a:t>中专毕业，取得相关专业技术人员职业资格满</a:t>
              </a:r>
              <a:r>
                <a:rPr lang="en-US" altLang="zh-CN" sz="1200" dirty="0">
                  <a:latin typeface="+mn-ea"/>
                </a:rPr>
                <a:t>2</a:t>
              </a:r>
              <a:r>
                <a:rPr lang="zh-CN" altLang="en-US" sz="1200" dirty="0">
                  <a:latin typeface="+mn-ea"/>
                </a:rPr>
                <a:t>年或注册满</a:t>
              </a:r>
              <a:r>
                <a:rPr lang="en-US" altLang="zh-CN" sz="1200" dirty="0">
                  <a:latin typeface="+mn-ea"/>
                </a:rPr>
                <a:t>2</a:t>
              </a:r>
              <a:r>
                <a:rPr lang="zh-CN" altLang="en-US" sz="1200" dirty="0">
                  <a:latin typeface="+mn-ea"/>
                </a:rPr>
                <a:t>年，且从事本专业或相近技术工作满</a:t>
              </a:r>
              <a:r>
                <a:rPr lang="en-US" altLang="zh-CN" sz="1200" dirty="0">
                  <a:latin typeface="+mn-ea"/>
                </a:rPr>
                <a:t>15</a:t>
              </a:r>
              <a:r>
                <a:rPr lang="zh-CN" altLang="en-US" sz="1200" dirty="0">
                  <a:latin typeface="+mn-ea"/>
                </a:rPr>
                <a:t>年以上。</a:t>
              </a:r>
              <a:endParaRPr lang="zh-CN" altLang="en-US" sz="1200" dirty="0">
                <a:latin typeface="+mn-ea"/>
              </a:endParaRPr>
            </a:p>
            <a:p>
              <a:endParaRPr lang="en-US" altLang="zh-CN" sz="1200" dirty="0">
                <a:latin typeface="+mn-ea"/>
              </a:endParaRPr>
            </a:p>
          </p:txBody>
        </p:sp>
        <p:sp>
          <p:nvSpPr>
            <p:cNvPr id="35" name="íśľîdé"/>
            <p:cNvSpPr txBox="1"/>
            <p:nvPr/>
          </p:nvSpPr>
          <p:spPr>
            <a:xfrm>
              <a:off x="9156442" y="1489450"/>
              <a:ext cx="1306211"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smtClean="0">
                  <a:solidFill>
                    <a:srgbClr val="FFFFFF"/>
                  </a:solidFill>
                </a:rPr>
                <a:t>认定人员范围</a:t>
              </a:r>
              <a:endParaRPr lang="en-US" altLang="zh-CN" sz="1400" b="1" dirty="0">
                <a:solidFill>
                  <a:srgbClr val="FFFFFF"/>
                </a:solidFill>
              </a:endParaRPr>
            </a:p>
          </p:txBody>
        </p:sp>
        <p:sp>
          <p:nvSpPr>
            <p:cNvPr id="36" name="îšḷïḋé"/>
            <p:cNvSpPr txBox="1"/>
            <p:nvPr/>
          </p:nvSpPr>
          <p:spPr>
            <a:xfrm>
              <a:off x="8031923" y="2319865"/>
              <a:ext cx="3026601" cy="461665"/>
            </a:xfrm>
            <a:prstGeom prst="rect">
              <a:avLst/>
            </a:prstGeom>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smtClean="0">
                  <a:latin typeface="+mn-ea"/>
                </a:rPr>
                <a:t>河南省</a:t>
              </a:r>
              <a:r>
                <a:rPr lang="zh-CN" altLang="en-US" sz="1200" dirty="0">
                  <a:latin typeface="+mn-ea"/>
                </a:rPr>
                <a:t>企事业单位拥有专业技术人员职业资格证书，并从事本专业的技术人员。</a:t>
              </a:r>
              <a:endParaRPr lang="en-US" altLang="zh-CN" sz="1200" dirty="0">
                <a:latin typeface="+mn-ea"/>
              </a:endParaRPr>
            </a:p>
          </p:txBody>
        </p:sp>
        <p:sp>
          <p:nvSpPr>
            <p:cNvPr id="37" name="ïṣḷîḍe"/>
            <p:cNvSpPr txBox="1"/>
            <p:nvPr/>
          </p:nvSpPr>
          <p:spPr>
            <a:xfrm>
              <a:off x="1381450" y="1566394"/>
              <a:ext cx="5313421"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3765" rtl="0" eaLnBrk="1" fontAlgn="auto" latinLnBrk="0" hangingPunct="1">
                <a:lnSpc>
                  <a:spcPct val="100000"/>
                </a:lnSpc>
                <a:spcBef>
                  <a:spcPts val="0"/>
                </a:spcBef>
                <a:spcAft>
                  <a:spcPts val="0"/>
                </a:spcAft>
                <a:buClrTx/>
                <a:buSzPct val="25000"/>
                <a:buFontTx/>
                <a:buNone/>
                <a:defRPr/>
              </a:pPr>
              <a:r>
                <a:rPr lang="zh-CN" altLang="en-US" sz="1600"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t>考核</a:t>
              </a:r>
              <a:r>
                <a:rPr lang="zh-CN" altLang="en-US" sz="2000" b="1" dirty="0"/>
                <a:t>认定专业技术人员职业资格范围如下表</a:t>
              </a:r>
              <a:r>
                <a:rPr lang="zh-CN" altLang="en-US" sz="2000" b="1" dirty="0" smtClean="0"/>
                <a:t>：</a:t>
              </a:r>
              <a:endParaRPr kumimoji="0" lang="en-US" altLang="zh-CN" sz="2400" b="1" i="0" u="none" strike="noStrike" kern="1200" cap="none" spc="0" normalizeH="0" baseline="0" noProof="0" dirty="0">
                <a:ln>
                  <a:noFill/>
                </a:ln>
                <a:effectLst/>
                <a:uLnTx/>
                <a:uFillTx/>
              </a:endParaRPr>
            </a:p>
          </p:txBody>
        </p:sp>
        <p:cxnSp>
          <p:nvCxnSpPr>
            <p:cNvPr id="38" name="î$1iḍê"/>
            <p:cNvCxnSpPr/>
            <p:nvPr/>
          </p:nvCxnSpPr>
          <p:spPr>
            <a:xfrm>
              <a:off x="7565934" y="1664430"/>
              <a:ext cx="356371" cy="0"/>
            </a:xfrm>
            <a:prstGeom prst="line">
              <a:avLst/>
            </a:prstGeom>
            <a:ln>
              <a:solidFill>
                <a:schemeClr val="bg2">
                  <a:lumMod val="9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íšḷiḋe"/>
            <p:cNvSpPr/>
            <p:nvPr/>
          </p:nvSpPr>
          <p:spPr>
            <a:xfrm>
              <a:off x="8306056" y="3025458"/>
              <a:ext cx="834641" cy="834642"/>
            </a:xfrm>
            <a:prstGeom prst="ellipse">
              <a:avLst/>
            </a:prstGeom>
            <a:solidFill>
              <a:schemeClr val="bg2">
                <a:lumMod val="75000"/>
              </a:schemeClr>
            </a:solidFill>
            <a:ln w="19050">
              <a:solidFill>
                <a:srgbClr val="FFFFFF"/>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41" name="išliḍe"/>
            <p:cNvSpPr/>
            <p:nvPr/>
          </p:nvSpPr>
          <p:spPr>
            <a:xfrm>
              <a:off x="8537017" y="3324460"/>
              <a:ext cx="372717" cy="306160"/>
            </a:xfrm>
            <a:custGeom>
              <a:avLst/>
              <a:gdLst>
                <a:gd name="connsiteX0" fmla="*/ 496292 w 533400"/>
                <a:gd name="connsiteY0" fmla="*/ 621 h 438150"/>
                <a:gd name="connsiteX1" fmla="*/ 534392 w 533400"/>
                <a:gd name="connsiteY1" fmla="*/ 38721 h 438150"/>
                <a:gd name="connsiteX2" fmla="*/ 534392 w 533400"/>
                <a:gd name="connsiteY2" fmla="*/ 38721 h 438150"/>
                <a:gd name="connsiteX3" fmla="*/ 534392 w 533400"/>
                <a:gd name="connsiteY3" fmla="*/ 333996 h 438150"/>
                <a:gd name="connsiteX4" fmla="*/ 496292 w 533400"/>
                <a:gd name="connsiteY4" fmla="*/ 372096 h 438150"/>
                <a:gd name="connsiteX5" fmla="*/ 496292 w 533400"/>
                <a:gd name="connsiteY5" fmla="*/ 372096 h 438150"/>
                <a:gd name="connsiteX6" fmla="*/ 204827 w 533400"/>
                <a:gd name="connsiteY6" fmla="*/ 372096 h 438150"/>
                <a:gd name="connsiteX7" fmla="*/ 115292 w 533400"/>
                <a:gd name="connsiteY7" fmla="*/ 438771 h 438150"/>
                <a:gd name="connsiteX8" fmla="*/ 115292 w 533400"/>
                <a:gd name="connsiteY8" fmla="*/ 372096 h 438150"/>
                <a:gd name="connsiteX9" fmla="*/ 39092 w 533400"/>
                <a:gd name="connsiteY9" fmla="*/ 372096 h 438150"/>
                <a:gd name="connsiteX10" fmla="*/ 992 w 533400"/>
                <a:gd name="connsiteY10" fmla="*/ 335901 h 438150"/>
                <a:gd name="connsiteX11" fmla="*/ 992 w 533400"/>
                <a:gd name="connsiteY11" fmla="*/ 335901 h 438150"/>
                <a:gd name="connsiteX12" fmla="*/ 992 w 533400"/>
                <a:gd name="connsiteY12" fmla="*/ 333996 h 438150"/>
                <a:gd name="connsiteX13" fmla="*/ 992 w 533400"/>
                <a:gd name="connsiteY13" fmla="*/ 38721 h 438150"/>
                <a:gd name="connsiteX14" fmla="*/ 39092 w 533400"/>
                <a:gd name="connsiteY14" fmla="*/ 621 h 438150"/>
                <a:gd name="connsiteX15" fmla="*/ 39092 w 533400"/>
                <a:gd name="connsiteY15" fmla="*/ 621 h 438150"/>
                <a:gd name="connsiteX16" fmla="*/ 496292 w 533400"/>
                <a:gd name="connsiteY16" fmla="*/ 621 h 438150"/>
                <a:gd name="connsiteX17" fmla="*/ 496292 w 533400"/>
                <a:gd name="connsiteY17" fmla="*/ 19671 h 438150"/>
                <a:gd name="connsiteX18" fmla="*/ 39092 w 533400"/>
                <a:gd name="connsiteY18" fmla="*/ 19671 h 438150"/>
                <a:gd name="connsiteX19" fmla="*/ 20042 w 533400"/>
                <a:gd name="connsiteY19" fmla="*/ 38721 h 438150"/>
                <a:gd name="connsiteX20" fmla="*/ 20042 w 533400"/>
                <a:gd name="connsiteY20" fmla="*/ 38721 h 438150"/>
                <a:gd name="connsiteX21" fmla="*/ 20042 w 533400"/>
                <a:gd name="connsiteY21" fmla="*/ 333996 h 438150"/>
                <a:gd name="connsiteX22" fmla="*/ 39092 w 533400"/>
                <a:gd name="connsiteY22" fmla="*/ 353046 h 438150"/>
                <a:gd name="connsiteX23" fmla="*/ 39092 w 533400"/>
                <a:gd name="connsiteY23" fmla="*/ 353046 h 438150"/>
                <a:gd name="connsiteX24" fmla="*/ 134342 w 533400"/>
                <a:gd name="connsiteY24" fmla="*/ 353046 h 438150"/>
                <a:gd name="connsiteX25" fmla="*/ 134342 w 533400"/>
                <a:gd name="connsiteY25" fmla="*/ 400671 h 438150"/>
                <a:gd name="connsiteX26" fmla="*/ 198160 w 533400"/>
                <a:gd name="connsiteY26" fmla="*/ 353046 h 438150"/>
                <a:gd name="connsiteX27" fmla="*/ 496292 w 533400"/>
                <a:gd name="connsiteY27" fmla="*/ 353046 h 438150"/>
                <a:gd name="connsiteX28" fmla="*/ 515342 w 533400"/>
                <a:gd name="connsiteY28" fmla="*/ 333996 h 438150"/>
                <a:gd name="connsiteX29" fmla="*/ 515342 w 533400"/>
                <a:gd name="connsiteY29" fmla="*/ 333996 h 438150"/>
                <a:gd name="connsiteX30" fmla="*/ 515342 w 533400"/>
                <a:gd name="connsiteY30" fmla="*/ 38721 h 438150"/>
                <a:gd name="connsiteX31" fmla="*/ 496292 w 533400"/>
                <a:gd name="connsiteY31" fmla="*/ 19671 h 438150"/>
                <a:gd name="connsiteX32" fmla="*/ 496292 w 533400"/>
                <a:gd name="connsiteY32" fmla="*/ 19671 h 438150"/>
                <a:gd name="connsiteX33" fmla="*/ 134342 w 533400"/>
                <a:gd name="connsiteY33" fmla="*/ 143496 h 438150"/>
                <a:gd name="connsiteX34" fmla="*/ 177205 w 533400"/>
                <a:gd name="connsiteY34" fmla="*/ 186359 h 438150"/>
                <a:gd name="connsiteX35" fmla="*/ 134342 w 533400"/>
                <a:gd name="connsiteY35" fmla="*/ 229221 h 438150"/>
                <a:gd name="connsiteX36" fmla="*/ 91480 w 533400"/>
                <a:gd name="connsiteY36" fmla="*/ 186359 h 438150"/>
                <a:gd name="connsiteX37" fmla="*/ 134342 w 533400"/>
                <a:gd name="connsiteY37" fmla="*/ 143496 h 438150"/>
                <a:gd name="connsiteX38" fmla="*/ 267692 w 533400"/>
                <a:gd name="connsiteY38" fmla="*/ 143496 h 438150"/>
                <a:gd name="connsiteX39" fmla="*/ 310555 w 533400"/>
                <a:gd name="connsiteY39" fmla="*/ 186359 h 438150"/>
                <a:gd name="connsiteX40" fmla="*/ 267692 w 533400"/>
                <a:gd name="connsiteY40" fmla="*/ 229221 h 438150"/>
                <a:gd name="connsiteX41" fmla="*/ 224830 w 533400"/>
                <a:gd name="connsiteY41" fmla="*/ 186359 h 438150"/>
                <a:gd name="connsiteX42" fmla="*/ 267692 w 533400"/>
                <a:gd name="connsiteY42" fmla="*/ 143496 h 438150"/>
                <a:gd name="connsiteX43" fmla="*/ 401042 w 533400"/>
                <a:gd name="connsiteY43" fmla="*/ 143496 h 438150"/>
                <a:gd name="connsiteX44" fmla="*/ 443905 w 533400"/>
                <a:gd name="connsiteY44" fmla="*/ 186359 h 438150"/>
                <a:gd name="connsiteX45" fmla="*/ 401042 w 533400"/>
                <a:gd name="connsiteY45" fmla="*/ 229221 h 438150"/>
                <a:gd name="connsiteX46" fmla="*/ 358180 w 533400"/>
                <a:gd name="connsiteY46" fmla="*/ 186359 h 438150"/>
                <a:gd name="connsiteX47" fmla="*/ 401042 w 533400"/>
                <a:gd name="connsiteY47" fmla="*/ 143496 h 438150"/>
                <a:gd name="connsiteX48" fmla="*/ 134342 w 533400"/>
                <a:gd name="connsiteY48" fmla="*/ 162546 h 438150"/>
                <a:gd name="connsiteX49" fmla="*/ 110530 w 533400"/>
                <a:gd name="connsiteY49" fmla="*/ 186359 h 438150"/>
                <a:gd name="connsiteX50" fmla="*/ 134342 w 533400"/>
                <a:gd name="connsiteY50" fmla="*/ 210171 h 438150"/>
                <a:gd name="connsiteX51" fmla="*/ 158155 w 533400"/>
                <a:gd name="connsiteY51" fmla="*/ 186359 h 438150"/>
                <a:gd name="connsiteX52" fmla="*/ 134342 w 533400"/>
                <a:gd name="connsiteY52" fmla="*/ 162546 h 438150"/>
                <a:gd name="connsiteX53" fmla="*/ 267692 w 533400"/>
                <a:gd name="connsiteY53" fmla="*/ 162546 h 438150"/>
                <a:gd name="connsiteX54" fmla="*/ 243880 w 533400"/>
                <a:gd name="connsiteY54" fmla="*/ 186359 h 438150"/>
                <a:gd name="connsiteX55" fmla="*/ 267692 w 533400"/>
                <a:gd name="connsiteY55" fmla="*/ 210171 h 438150"/>
                <a:gd name="connsiteX56" fmla="*/ 291505 w 533400"/>
                <a:gd name="connsiteY56" fmla="*/ 186359 h 438150"/>
                <a:gd name="connsiteX57" fmla="*/ 267692 w 533400"/>
                <a:gd name="connsiteY57" fmla="*/ 162546 h 438150"/>
                <a:gd name="connsiteX58" fmla="*/ 401042 w 533400"/>
                <a:gd name="connsiteY58" fmla="*/ 162546 h 438150"/>
                <a:gd name="connsiteX59" fmla="*/ 377230 w 533400"/>
                <a:gd name="connsiteY59" fmla="*/ 186359 h 438150"/>
                <a:gd name="connsiteX60" fmla="*/ 401042 w 533400"/>
                <a:gd name="connsiteY60" fmla="*/ 210171 h 438150"/>
                <a:gd name="connsiteX61" fmla="*/ 424855 w 533400"/>
                <a:gd name="connsiteY61" fmla="*/ 186359 h 438150"/>
                <a:gd name="connsiteX62" fmla="*/ 401042 w 533400"/>
                <a:gd name="connsiteY62" fmla="*/ 162546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3400" h="438150">
                  <a:moveTo>
                    <a:pt x="496292" y="621"/>
                  </a:moveTo>
                  <a:cubicBezTo>
                    <a:pt x="517247" y="621"/>
                    <a:pt x="534392" y="17766"/>
                    <a:pt x="534392" y="38721"/>
                  </a:cubicBezTo>
                  <a:lnTo>
                    <a:pt x="534392" y="38721"/>
                  </a:lnTo>
                  <a:lnTo>
                    <a:pt x="534392" y="333996"/>
                  </a:lnTo>
                  <a:cubicBezTo>
                    <a:pt x="534392" y="354951"/>
                    <a:pt x="517247" y="372096"/>
                    <a:pt x="496292" y="372096"/>
                  </a:cubicBezTo>
                  <a:lnTo>
                    <a:pt x="496292" y="372096"/>
                  </a:lnTo>
                  <a:lnTo>
                    <a:pt x="204827" y="372096"/>
                  </a:lnTo>
                  <a:lnTo>
                    <a:pt x="115292" y="438771"/>
                  </a:lnTo>
                  <a:lnTo>
                    <a:pt x="115292" y="372096"/>
                  </a:lnTo>
                  <a:lnTo>
                    <a:pt x="39092" y="372096"/>
                  </a:lnTo>
                  <a:cubicBezTo>
                    <a:pt x="19089" y="372096"/>
                    <a:pt x="1945" y="355904"/>
                    <a:pt x="992" y="335901"/>
                  </a:cubicBezTo>
                  <a:lnTo>
                    <a:pt x="992" y="335901"/>
                  </a:lnTo>
                  <a:lnTo>
                    <a:pt x="992" y="333996"/>
                  </a:lnTo>
                  <a:lnTo>
                    <a:pt x="992" y="38721"/>
                  </a:lnTo>
                  <a:cubicBezTo>
                    <a:pt x="992" y="17766"/>
                    <a:pt x="18137" y="621"/>
                    <a:pt x="39092" y="621"/>
                  </a:cubicBezTo>
                  <a:lnTo>
                    <a:pt x="39092" y="621"/>
                  </a:lnTo>
                  <a:lnTo>
                    <a:pt x="496292" y="621"/>
                  </a:lnTo>
                  <a:close/>
                  <a:moveTo>
                    <a:pt x="496292" y="19671"/>
                  </a:moveTo>
                  <a:lnTo>
                    <a:pt x="39092" y="19671"/>
                  </a:lnTo>
                  <a:cubicBezTo>
                    <a:pt x="28614" y="19671"/>
                    <a:pt x="20042" y="28244"/>
                    <a:pt x="20042" y="38721"/>
                  </a:cubicBezTo>
                  <a:lnTo>
                    <a:pt x="20042" y="38721"/>
                  </a:lnTo>
                  <a:lnTo>
                    <a:pt x="20042" y="333996"/>
                  </a:lnTo>
                  <a:cubicBezTo>
                    <a:pt x="20042" y="344474"/>
                    <a:pt x="28614" y="353046"/>
                    <a:pt x="39092" y="353046"/>
                  </a:cubicBezTo>
                  <a:lnTo>
                    <a:pt x="39092" y="353046"/>
                  </a:lnTo>
                  <a:lnTo>
                    <a:pt x="134342" y="353046"/>
                  </a:lnTo>
                  <a:lnTo>
                    <a:pt x="134342" y="400671"/>
                  </a:lnTo>
                  <a:lnTo>
                    <a:pt x="198160" y="353046"/>
                  </a:lnTo>
                  <a:lnTo>
                    <a:pt x="496292" y="353046"/>
                  </a:lnTo>
                  <a:cubicBezTo>
                    <a:pt x="506770" y="353046"/>
                    <a:pt x="515342" y="344474"/>
                    <a:pt x="515342" y="333996"/>
                  </a:cubicBezTo>
                  <a:lnTo>
                    <a:pt x="515342" y="333996"/>
                  </a:lnTo>
                  <a:lnTo>
                    <a:pt x="515342" y="38721"/>
                  </a:lnTo>
                  <a:cubicBezTo>
                    <a:pt x="515342" y="28244"/>
                    <a:pt x="506770" y="19671"/>
                    <a:pt x="496292" y="19671"/>
                  </a:cubicBezTo>
                  <a:lnTo>
                    <a:pt x="496292" y="19671"/>
                  </a:lnTo>
                  <a:close/>
                  <a:moveTo>
                    <a:pt x="134342" y="143496"/>
                  </a:moveTo>
                  <a:cubicBezTo>
                    <a:pt x="158155" y="143496"/>
                    <a:pt x="177205" y="162546"/>
                    <a:pt x="177205" y="186359"/>
                  </a:cubicBezTo>
                  <a:cubicBezTo>
                    <a:pt x="177205" y="210171"/>
                    <a:pt x="158155" y="229221"/>
                    <a:pt x="134342" y="229221"/>
                  </a:cubicBezTo>
                  <a:cubicBezTo>
                    <a:pt x="110530" y="229221"/>
                    <a:pt x="91480" y="210171"/>
                    <a:pt x="91480" y="186359"/>
                  </a:cubicBezTo>
                  <a:cubicBezTo>
                    <a:pt x="91480" y="162546"/>
                    <a:pt x="110530" y="143496"/>
                    <a:pt x="134342" y="143496"/>
                  </a:cubicBezTo>
                  <a:close/>
                  <a:moveTo>
                    <a:pt x="267692" y="143496"/>
                  </a:moveTo>
                  <a:cubicBezTo>
                    <a:pt x="291505" y="143496"/>
                    <a:pt x="310555" y="162546"/>
                    <a:pt x="310555" y="186359"/>
                  </a:cubicBezTo>
                  <a:cubicBezTo>
                    <a:pt x="310555" y="210171"/>
                    <a:pt x="291505" y="229221"/>
                    <a:pt x="267692" y="229221"/>
                  </a:cubicBezTo>
                  <a:cubicBezTo>
                    <a:pt x="243880" y="229221"/>
                    <a:pt x="224830" y="210171"/>
                    <a:pt x="224830" y="186359"/>
                  </a:cubicBezTo>
                  <a:cubicBezTo>
                    <a:pt x="224830" y="162546"/>
                    <a:pt x="243880" y="143496"/>
                    <a:pt x="267692" y="143496"/>
                  </a:cubicBezTo>
                  <a:close/>
                  <a:moveTo>
                    <a:pt x="401042" y="143496"/>
                  </a:moveTo>
                  <a:cubicBezTo>
                    <a:pt x="424855" y="143496"/>
                    <a:pt x="443905" y="162546"/>
                    <a:pt x="443905" y="186359"/>
                  </a:cubicBezTo>
                  <a:cubicBezTo>
                    <a:pt x="443905" y="210171"/>
                    <a:pt x="424855" y="229221"/>
                    <a:pt x="401042" y="229221"/>
                  </a:cubicBezTo>
                  <a:cubicBezTo>
                    <a:pt x="377230" y="229221"/>
                    <a:pt x="358180" y="210171"/>
                    <a:pt x="358180" y="186359"/>
                  </a:cubicBezTo>
                  <a:cubicBezTo>
                    <a:pt x="358180" y="162546"/>
                    <a:pt x="377230" y="143496"/>
                    <a:pt x="401042" y="143496"/>
                  </a:cubicBezTo>
                  <a:close/>
                  <a:moveTo>
                    <a:pt x="134342" y="162546"/>
                  </a:moveTo>
                  <a:cubicBezTo>
                    <a:pt x="121007" y="162546"/>
                    <a:pt x="110530" y="173024"/>
                    <a:pt x="110530" y="186359"/>
                  </a:cubicBezTo>
                  <a:cubicBezTo>
                    <a:pt x="110530" y="199694"/>
                    <a:pt x="121007" y="210171"/>
                    <a:pt x="134342" y="210171"/>
                  </a:cubicBezTo>
                  <a:cubicBezTo>
                    <a:pt x="147677" y="210171"/>
                    <a:pt x="158155" y="199694"/>
                    <a:pt x="158155" y="186359"/>
                  </a:cubicBezTo>
                  <a:cubicBezTo>
                    <a:pt x="158155" y="173024"/>
                    <a:pt x="147677" y="162546"/>
                    <a:pt x="134342" y="162546"/>
                  </a:cubicBezTo>
                  <a:close/>
                  <a:moveTo>
                    <a:pt x="267692" y="162546"/>
                  </a:moveTo>
                  <a:cubicBezTo>
                    <a:pt x="254357" y="162546"/>
                    <a:pt x="243880" y="173024"/>
                    <a:pt x="243880" y="186359"/>
                  </a:cubicBezTo>
                  <a:cubicBezTo>
                    <a:pt x="243880" y="199694"/>
                    <a:pt x="254357" y="210171"/>
                    <a:pt x="267692" y="210171"/>
                  </a:cubicBezTo>
                  <a:cubicBezTo>
                    <a:pt x="281027" y="210171"/>
                    <a:pt x="291505" y="199694"/>
                    <a:pt x="291505" y="186359"/>
                  </a:cubicBezTo>
                  <a:cubicBezTo>
                    <a:pt x="291505" y="173024"/>
                    <a:pt x="281027" y="162546"/>
                    <a:pt x="267692" y="162546"/>
                  </a:cubicBezTo>
                  <a:close/>
                  <a:moveTo>
                    <a:pt x="401042" y="162546"/>
                  </a:moveTo>
                  <a:cubicBezTo>
                    <a:pt x="387707" y="162546"/>
                    <a:pt x="377230" y="173024"/>
                    <a:pt x="377230" y="186359"/>
                  </a:cubicBezTo>
                  <a:cubicBezTo>
                    <a:pt x="377230" y="199694"/>
                    <a:pt x="387707" y="210171"/>
                    <a:pt x="401042" y="210171"/>
                  </a:cubicBezTo>
                  <a:cubicBezTo>
                    <a:pt x="414377" y="210171"/>
                    <a:pt x="424855" y="199694"/>
                    <a:pt x="424855" y="186359"/>
                  </a:cubicBezTo>
                  <a:cubicBezTo>
                    <a:pt x="424855" y="173024"/>
                    <a:pt x="414377" y="162546"/>
                    <a:pt x="401042" y="162546"/>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cxnSp>
          <p:nvCxnSpPr>
            <p:cNvPr id="42" name="íṣľíḋê"/>
            <p:cNvCxnSpPr/>
            <p:nvPr/>
          </p:nvCxnSpPr>
          <p:spPr>
            <a:xfrm>
              <a:off x="7565934" y="3453710"/>
              <a:ext cx="356371" cy="0"/>
            </a:xfrm>
            <a:prstGeom prst="line">
              <a:avLst/>
            </a:prstGeom>
            <a:ln>
              <a:solidFill>
                <a:schemeClr val="bg2">
                  <a:lumMod val="9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3" name="íslíḋé"/>
            <p:cNvSpPr/>
            <p:nvPr/>
          </p:nvSpPr>
          <p:spPr>
            <a:xfrm>
              <a:off x="1540293" y="2276476"/>
              <a:ext cx="5365331" cy="3814340"/>
            </a:xfrm>
            <a:prstGeom prst="roundRect">
              <a:avLst>
                <a:gd name="adj" fmla="val 2500"/>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cxnSp>
          <p:nvCxnSpPr>
            <p:cNvPr id="44" name="î$liḍé"/>
            <p:cNvCxnSpPr/>
            <p:nvPr/>
          </p:nvCxnSpPr>
          <p:spPr>
            <a:xfrm>
              <a:off x="7565934" y="1664430"/>
              <a:ext cx="0" cy="4426385"/>
            </a:xfrm>
            <a:prstGeom prst="line">
              <a:avLst/>
            </a:prstGeom>
            <a:ln>
              <a:solidFill>
                <a:schemeClr val="bg2">
                  <a:lumMod val="9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aphicFrame>
        <p:nvGraphicFramePr>
          <p:cNvPr id="27" name="表格 26"/>
          <p:cNvGraphicFramePr>
            <a:graphicFrameLocks noGrp="1"/>
          </p:cNvGraphicFramePr>
          <p:nvPr/>
        </p:nvGraphicFramePr>
        <p:xfrm>
          <a:off x="1381450" y="2276476"/>
          <a:ext cx="6006341" cy="3857622"/>
        </p:xfrm>
        <a:graphic>
          <a:graphicData uri="http://schemas.openxmlformats.org/drawingml/2006/table">
            <a:tbl>
              <a:tblPr firstRow="1" bandRow="1"/>
              <a:tblGrid>
                <a:gridCol w="1635747"/>
                <a:gridCol w="2024352"/>
                <a:gridCol w="1341614"/>
                <a:gridCol w="1004628"/>
              </a:tblGrid>
              <a:tr h="68652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buNone/>
                      </a:pPr>
                      <a:r>
                        <a:rPr lang="zh-CN" altLang="en-US" dirty="0"/>
                        <a:t>职业资格名称</a:t>
                      </a:r>
                      <a:endParaRPr lang="zh-CN" alt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buNone/>
                      </a:pPr>
                      <a:r>
                        <a:rPr lang="zh-CN" altLang="en-US"/>
                        <a:t>职业资格名称</a:t>
                      </a:r>
                      <a:endParaRPr lang="zh-CN" altLang="en-US"/>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buNone/>
                      </a:pPr>
                      <a:r>
                        <a:rPr lang="zh-CN" altLang="en-US"/>
                        <a:t>职业资格名称</a:t>
                      </a:r>
                      <a:endParaRPr lang="zh-CN" altLang="en-US"/>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buNone/>
                      </a:pPr>
                      <a:r>
                        <a:rPr lang="zh-CN" altLang="en-US" sz="1350">
                          <a:sym typeface="+mn-ea"/>
                        </a:rPr>
                        <a:t>职业资格名称</a:t>
                      </a:r>
                      <a:endParaRPr lang="zh-CN" altLang="en-US" sz="135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2615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t>注册消防工程师</a:t>
                      </a:r>
                      <a:endParaRPr lang="zh-CN" altLang="en-US" sz="1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水利工程技师检测</a:t>
                      </a:r>
                      <a:endParaRPr lang="zh-CN" altLang="en-US" sz="10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注册设备监理师</a:t>
                      </a:r>
                      <a:endParaRPr lang="zh-CN" altLang="en-US" sz="10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sym typeface="+mn-ea"/>
                        </a:rPr>
                        <a:t>文物保护工程</a:t>
                      </a:r>
                      <a:endParaRPr lang="zh-CN" altLang="en-US" sz="1000">
                        <a:sym typeface="+mn-ea"/>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4249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t>民用核安全设备无损检验人员资格</a:t>
                      </a:r>
                      <a:endParaRPr lang="zh-CN" alt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公路水运工程试验检测专业技术人员资格</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sym typeface="+mn-ea"/>
                        </a:rPr>
                        <a:t>出入境检疫处理人员资格</a:t>
                      </a:r>
                      <a:endParaRPr lang="zh-CN" altLang="en-US" sz="100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sym typeface="+mn-ea"/>
                        </a:rPr>
                        <a:t>注册化工工程师</a:t>
                      </a:r>
                      <a:endParaRPr lang="zh-CN" altLang="en-US" sz="100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249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t>民用核设施操纵人员资格</a:t>
                      </a:r>
                      <a:endParaRPr lang="zh-CN" alt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sym typeface="+mn-ea"/>
                        </a:rPr>
                        <a:t>机动车检测维修专业技术人员职业资格</a:t>
                      </a:r>
                      <a:endParaRPr lang="zh-CN" altLang="en-US" sz="1000" dirty="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特种设备检验检测人员资格</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sym typeface="+mn-ea"/>
                        </a:rPr>
                        <a:t>船员资格</a:t>
                      </a:r>
                      <a:endParaRPr lang="zh-CN" altLang="en-US" sz="100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615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一级注册建筑师</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t>注册电气工程师</a:t>
                      </a:r>
                      <a:endParaRPr lang="zh-CN" alt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一级注册计量师</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sym typeface="+mn-ea"/>
                        </a:rPr>
                        <a:t>注册验船师</a:t>
                      </a:r>
                      <a:endParaRPr lang="zh-CN" altLang="en-US" sz="100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249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sym typeface="+mn-ea"/>
                        </a:rPr>
                        <a:t>一级结构工程师</a:t>
                      </a:r>
                      <a:endParaRPr lang="zh-CN" altLang="en-US" sz="1000" dirty="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t>注册公用设备工程师</a:t>
                      </a:r>
                      <a:endParaRPr lang="zh-CN" alt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sym typeface="+mn-ea"/>
                        </a:rPr>
                        <a:t>注册土木工程师</a:t>
                      </a:r>
                      <a:endParaRPr lang="zh-CN" altLang="en-US" sz="100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sym typeface="+mn-ea"/>
                        </a:rPr>
                        <a:t>环境影响评价师</a:t>
                      </a:r>
                      <a:endParaRPr lang="zh-CN" altLang="en-US" sz="100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615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监理工程师</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t>注册环保工程师</a:t>
                      </a:r>
                      <a:endParaRPr lang="zh-CN" alt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注册测绘师</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sym typeface="+mn-ea"/>
                        </a:rPr>
                        <a:t>一级建造师</a:t>
                      </a:r>
                      <a:endParaRPr lang="zh-CN" altLang="en-US" sz="100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249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房地产估价师</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t>注册天燃气工程师</a:t>
                      </a:r>
                      <a:endParaRPr lang="zh-CN" alt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航空人员资格</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sym typeface="+mn-ea"/>
                        </a:rPr>
                        <a:t>注册机械工程师</a:t>
                      </a:r>
                      <a:endParaRPr lang="zh-CN" altLang="en-US" sz="100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4249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一级造价工程师</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t>注册冶金工程师</a:t>
                      </a:r>
                      <a:endParaRPr lang="zh-CN" alt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t>工程咨询（投资）</a:t>
                      </a:r>
                      <a:endParaRPr lang="zh-CN" alt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sym typeface="+mn-ea"/>
                        </a:rPr>
                        <a:t>土地登记代理人</a:t>
                      </a:r>
                      <a:endParaRPr lang="zh-CN" altLang="en-US" sz="100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615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注册城乡规划师</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a:t>注册采矿工程师</a:t>
                      </a:r>
                      <a:endParaRPr lang="zh-CN" alt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1000" dirty="0"/>
                        <a:t>资产评估师</a:t>
                      </a:r>
                      <a:endParaRPr lang="zh-CN" alt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endParaRPr lang="zh-CN" alt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工程领域职业资格答辩考核中初级职称和考核认定高级职称：</a:t>
            </a:r>
            <a:endParaRPr lang="zh-CN" altLang="en-US" dirty="0"/>
          </a:p>
        </p:txBody>
      </p:sp>
      <p:grpSp>
        <p:nvGrpSpPr>
          <p:cNvPr id="3" name="组合 2"/>
          <p:cNvGrpSpPr/>
          <p:nvPr/>
        </p:nvGrpSpPr>
        <p:grpSpPr>
          <a:xfrm>
            <a:off x="660400" y="1213769"/>
            <a:ext cx="10858500" cy="5147028"/>
            <a:chOff x="660400" y="1213769"/>
            <a:chExt cx="10858500" cy="5147028"/>
          </a:xfrm>
        </p:grpSpPr>
        <p:sp>
          <p:nvSpPr>
            <p:cNvPr id="4" name="矩形 3"/>
            <p:cNvSpPr/>
            <p:nvPr/>
          </p:nvSpPr>
          <p:spPr>
            <a:xfrm>
              <a:off x="660400" y="2587083"/>
              <a:ext cx="10858500" cy="3724817"/>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b="1" dirty="0">
                <a:solidFill>
                  <a:schemeClr val="accent1"/>
                </a:solidFill>
              </a:endParaRPr>
            </a:p>
          </p:txBody>
        </p:sp>
        <p:sp>
          <p:nvSpPr>
            <p:cNvPr id="5" name="矩形 4"/>
            <p:cNvSpPr/>
            <p:nvPr/>
          </p:nvSpPr>
          <p:spPr>
            <a:xfrm>
              <a:off x="660400" y="1213769"/>
              <a:ext cx="7090936" cy="3524250"/>
            </a:xfrm>
            <a:prstGeom prst="rect">
              <a:avLst/>
            </a:prstGeom>
            <a:pattFill prst="pct5">
              <a:fgClr>
                <a:srgbClr val="E4E6EA"/>
              </a:fgClr>
              <a:bgClr>
                <a:srgbClr val="ADB5BF"/>
              </a:bgClr>
            </a:patt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6" name="文本框 5"/>
            <p:cNvSpPr txBox="1"/>
            <p:nvPr/>
          </p:nvSpPr>
          <p:spPr>
            <a:xfrm>
              <a:off x="8210550" y="1455091"/>
              <a:ext cx="3190324" cy="646331"/>
            </a:xfrm>
            <a:prstGeom prst="rect">
              <a:avLst/>
            </a:prstGeom>
            <a:noFill/>
            <a:ln>
              <a:noFill/>
            </a:ln>
          </p:spPr>
          <p:txBody>
            <a:bodyPr wrap="square" lIns="91440" tIns="45720" rIns="91440" bIns="45720" anchor="ctr" anchorCtr="0">
              <a:spAutoFit/>
            </a:bodyPr>
            <a:lstStyle/>
            <a:p>
              <a:pPr>
                <a:buSzPct val="25000"/>
              </a:pPr>
              <a:r>
                <a:rPr lang="zh-CN" altLang="en-US" b="1" dirty="0" smtClean="0"/>
                <a:t>不</a:t>
              </a:r>
              <a:r>
                <a:rPr lang="zh-CN" altLang="en-US" b="1" dirty="0"/>
                <a:t>符合申报工程领域职业资格考核认定高级职称几种</a:t>
              </a:r>
              <a:r>
                <a:rPr lang="zh-CN" altLang="en-US" b="1" dirty="0" smtClean="0"/>
                <a:t>情况：</a:t>
              </a:r>
              <a:endParaRPr lang="en-US" altLang="zh-CN" b="1" dirty="0"/>
            </a:p>
          </p:txBody>
        </p:sp>
        <p:sp>
          <p:nvSpPr>
            <p:cNvPr id="7" name="矩形 6"/>
            <p:cNvSpPr/>
            <p:nvPr/>
          </p:nvSpPr>
          <p:spPr>
            <a:xfrm flipH="1">
              <a:off x="660400" y="5345134"/>
              <a:ext cx="7078236" cy="1015663"/>
            </a:xfrm>
            <a:prstGeom prst="rect">
              <a:avLst/>
            </a:prstGeom>
            <a:ln>
              <a:noFill/>
            </a:ln>
          </p:spPr>
          <p:txBody>
            <a:bodyPr wrap="square" lIns="91440" tIns="45720" rIns="91440" bIns="45720" anchor="t">
              <a:spAutoFit/>
            </a:bodyPr>
            <a:lstStyle/>
            <a:p>
              <a:pPr>
                <a:lnSpc>
                  <a:spcPct val="150000"/>
                </a:lnSpc>
              </a:pPr>
              <a:r>
                <a:rPr lang="zh-CN" altLang="en-US" sz="1000" dirty="0" smtClean="0"/>
                <a:t>申报</a:t>
              </a:r>
              <a:r>
                <a:rPr lang="zh-CN" altLang="en-US" sz="1000" dirty="0"/>
                <a:t>人员根据本人的职业资格证，选择不同的考核认定委员会，并提供以下材料：</a:t>
              </a:r>
              <a:endParaRPr lang="zh-CN" altLang="en-US" sz="1000" dirty="0"/>
            </a:p>
            <a:p>
              <a:pPr>
                <a:lnSpc>
                  <a:spcPct val="150000"/>
                </a:lnSpc>
              </a:pPr>
              <a:r>
                <a:rPr lang="zh-CN" altLang="en-US" sz="1000" dirty="0"/>
                <a:t>身份证、专业技术人员职业资格证书、注册证书、社保、单位合同、单位评价、个人近年来主要业绩。以上材料通过网上申报系统上传。</a:t>
              </a:r>
              <a:endParaRPr lang="zh-CN" altLang="en-US" sz="1000" dirty="0"/>
            </a:p>
            <a:p>
              <a:pPr>
                <a:lnSpc>
                  <a:spcPct val="150000"/>
                </a:lnSpc>
              </a:pPr>
              <a:r>
                <a:rPr lang="zh-CN" altLang="en-US" sz="1000" dirty="0"/>
                <a:t>考核认定业绩条件，请对照</a:t>
              </a:r>
              <a:r>
                <a:rPr lang="en-US" altLang="zh-CN" sz="1000" dirty="0"/>
                <a:t>《</a:t>
              </a:r>
              <a:r>
                <a:rPr lang="zh-CN" altLang="en-US" sz="1000" dirty="0"/>
                <a:t>河南省专业技术人员职业资格副高级职称考核认定办法</a:t>
              </a:r>
              <a:r>
                <a:rPr lang="en-US" altLang="zh-CN" sz="1000" dirty="0"/>
                <a:t>》</a:t>
              </a:r>
              <a:r>
                <a:rPr lang="zh-CN" altLang="en-US" sz="1000" dirty="0"/>
                <a:t>（豫人社办</a:t>
              </a:r>
              <a:r>
                <a:rPr lang="en-US" altLang="zh-CN" sz="1000" dirty="0"/>
                <a:t>【2021】73</a:t>
              </a:r>
              <a:r>
                <a:rPr lang="zh-CN" altLang="en-US" sz="1000" dirty="0"/>
                <a:t>号</a:t>
              </a:r>
              <a:r>
                <a:rPr lang="zh-CN" altLang="en-US" sz="1000" dirty="0" smtClean="0"/>
                <a:t>）</a:t>
              </a:r>
              <a:endParaRPr lang="zh-CN" altLang="en-US" sz="1000" dirty="0"/>
            </a:p>
          </p:txBody>
        </p:sp>
        <p:sp>
          <p:nvSpPr>
            <p:cNvPr id="8" name="文本框 7"/>
            <p:cNvSpPr txBox="1"/>
            <p:nvPr/>
          </p:nvSpPr>
          <p:spPr>
            <a:xfrm>
              <a:off x="673100" y="5006580"/>
              <a:ext cx="2336800" cy="338554"/>
            </a:xfrm>
            <a:prstGeom prst="rect">
              <a:avLst/>
            </a:prstGeom>
            <a:noFill/>
            <a:ln>
              <a:noFill/>
            </a:ln>
          </p:spPr>
          <p:txBody>
            <a:bodyPr wrap="square" lIns="91440" tIns="45720" rIns="91440" bIns="45720" anchor="ctr" anchorCtr="0">
              <a:spAutoFit/>
            </a:bodyPr>
            <a:lstStyle/>
            <a:p>
              <a:pPr>
                <a:buSzPct val="25000"/>
              </a:pPr>
              <a:r>
                <a:rPr lang="zh-CN" altLang="en-US" sz="1600" b="1" dirty="0" smtClean="0">
                  <a:solidFill>
                    <a:schemeClr val="accent1"/>
                  </a:solidFill>
                </a:rPr>
                <a:t>▲</a:t>
              </a:r>
              <a:r>
                <a:rPr lang="zh-CN" altLang="en-US" sz="1600" b="1" dirty="0">
                  <a:solidFill>
                    <a:schemeClr val="accent1"/>
                  </a:solidFill>
                </a:rPr>
                <a:t>考核认定委员会选择</a:t>
              </a:r>
              <a:endParaRPr lang="en-US" altLang="zh-CN" sz="1600" b="1" dirty="0">
                <a:solidFill>
                  <a:schemeClr val="accent1"/>
                </a:solidFill>
              </a:endParaRPr>
            </a:p>
          </p:txBody>
        </p:sp>
        <p:grpSp>
          <p:nvGrpSpPr>
            <p:cNvPr id="9" name="组合 8"/>
            <p:cNvGrpSpPr/>
            <p:nvPr/>
          </p:nvGrpSpPr>
          <p:grpSpPr>
            <a:xfrm>
              <a:off x="8265005" y="2975894"/>
              <a:ext cx="3135868" cy="2631490"/>
              <a:chOff x="8268029" y="3087635"/>
              <a:chExt cx="3135868" cy="2631490"/>
            </a:xfrm>
          </p:grpSpPr>
          <p:sp>
            <p:nvSpPr>
              <p:cNvPr id="14" name="任意多边形 13"/>
              <p:cNvSpPr/>
              <p:nvPr/>
            </p:nvSpPr>
            <p:spPr bwMode="auto">
              <a:xfrm>
                <a:off x="8268029" y="3180181"/>
                <a:ext cx="371280" cy="338130"/>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86396 h 485775"/>
                  <a:gd name="connsiteX10" fmla="*/ 1504 w 533400"/>
                  <a:gd name="connsiteY10" fmla="*/ 486396 h 485775"/>
                  <a:gd name="connsiteX11" fmla="*/ 1504 w 533400"/>
                  <a:gd name="connsiteY11" fmla="*/ 229221 h 485775"/>
                  <a:gd name="connsiteX12" fmla="*/ 125329 w 533400"/>
                  <a:gd name="connsiteY12" fmla="*/ 229221 h 485775"/>
                  <a:gd name="connsiteX13" fmla="*/ 411079 w 533400"/>
                  <a:gd name="connsiteY13" fmla="*/ 621 h 485775"/>
                  <a:gd name="connsiteX14" fmla="*/ 411079 w 533400"/>
                  <a:gd name="connsiteY14" fmla="*/ 114921 h 485775"/>
                  <a:gd name="connsiteX15" fmla="*/ 534904 w 533400"/>
                  <a:gd name="connsiteY15" fmla="*/ 114921 h 485775"/>
                  <a:gd name="connsiteX16" fmla="*/ 534904 w 533400"/>
                  <a:gd name="connsiteY16" fmla="*/ 210171 h 485775"/>
                  <a:gd name="connsiteX17" fmla="*/ 1504 w 533400"/>
                  <a:gd name="connsiteY17" fmla="*/ 210171 h 485775"/>
                  <a:gd name="connsiteX18" fmla="*/ 1504 w 533400"/>
                  <a:gd name="connsiteY18" fmla="*/ 114921 h 485775"/>
                  <a:gd name="connsiteX19" fmla="*/ 125329 w 533400"/>
                  <a:gd name="connsiteY19" fmla="*/ 114921 h 485775"/>
                  <a:gd name="connsiteX20" fmla="*/ 125329 w 533400"/>
                  <a:gd name="connsiteY20" fmla="*/ 621 h 485775"/>
                  <a:gd name="connsiteX21" fmla="*/ 411079 w 533400"/>
                  <a:gd name="connsiteY21" fmla="*/ 621 h 485775"/>
                  <a:gd name="connsiteX22" fmla="*/ 392029 w 533400"/>
                  <a:gd name="connsiteY22" fmla="*/ 19671 h 485775"/>
                  <a:gd name="connsiteX23" fmla="*/ 144379 w 533400"/>
                  <a:gd name="connsiteY23" fmla="*/ 19671 h 485775"/>
                  <a:gd name="connsiteX24" fmla="*/ 144379 w 533400"/>
                  <a:gd name="connsiteY24" fmla="*/ 114921 h 485775"/>
                  <a:gd name="connsiteX25" fmla="*/ 392029 w 533400"/>
                  <a:gd name="connsiteY25" fmla="*/ 114921 h 485775"/>
                  <a:gd name="connsiteX26" fmla="*/ 392029 w 533400"/>
                  <a:gd name="connsiteY26"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86396"/>
                    </a:lnTo>
                    <a:lnTo>
                      <a:pt x="1504" y="486396"/>
                    </a:lnTo>
                    <a:lnTo>
                      <a:pt x="1504" y="229221"/>
                    </a:lnTo>
                    <a:lnTo>
                      <a:pt x="125329" y="229221"/>
                    </a:lnTo>
                    <a:close/>
                    <a:moveTo>
                      <a:pt x="411079" y="621"/>
                    </a:moveTo>
                    <a:lnTo>
                      <a:pt x="411079" y="114921"/>
                    </a:lnTo>
                    <a:lnTo>
                      <a:pt x="534904" y="114921"/>
                    </a:lnTo>
                    <a:lnTo>
                      <a:pt x="534904" y="210171"/>
                    </a:lnTo>
                    <a:lnTo>
                      <a:pt x="1504" y="210171"/>
                    </a:lnTo>
                    <a:lnTo>
                      <a:pt x="1504" y="114921"/>
                    </a:lnTo>
                    <a:lnTo>
                      <a:pt x="125329" y="114921"/>
                    </a:lnTo>
                    <a:lnTo>
                      <a:pt x="125329" y="621"/>
                    </a:lnTo>
                    <a:lnTo>
                      <a:pt x="411079" y="621"/>
                    </a:lnTo>
                    <a:close/>
                    <a:moveTo>
                      <a:pt x="392029" y="19671"/>
                    </a:moveTo>
                    <a:lnTo>
                      <a:pt x="144379" y="19671"/>
                    </a:lnTo>
                    <a:lnTo>
                      <a:pt x="144379" y="114921"/>
                    </a:lnTo>
                    <a:lnTo>
                      <a:pt x="392029" y="114921"/>
                    </a:lnTo>
                    <a:lnTo>
                      <a:pt x="392029" y="19671"/>
                    </a:lnTo>
                    <a:close/>
                  </a:path>
                </a:pathLst>
              </a:custGeom>
              <a:solidFill>
                <a:schemeClr val="accent1"/>
              </a:solidFill>
              <a:ln>
                <a:noFill/>
              </a:ln>
            </p:spPr>
          </p:sp>
          <p:sp>
            <p:nvSpPr>
              <p:cNvPr id="15" name="矩形 14"/>
              <p:cNvSpPr/>
              <p:nvPr/>
            </p:nvSpPr>
            <p:spPr>
              <a:xfrm flipH="1">
                <a:off x="8788328" y="3087635"/>
                <a:ext cx="2615569" cy="2631490"/>
              </a:xfrm>
              <a:prstGeom prst="rect">
                <a:avLst/>
              </a:prstGeom>
              <a:ln>
                <a:noFill/>
              </a:ln>
            </p:spPr>
            <p:txBody>
              <a:bodyPr wrap="square" lIns="91440" tIns="45720" rIns="91440" bIns="45720" anchor="t">
                <a:spAutoFit/>
              </a:bodyPr>
              <a:lstStyle/>
              <a:p>
                <a:pPr defTabSz="913765">
                  <a:lnSpc>
                    <a:spcPct val="150000"/>
                  </a:lnSpc>
                  <a:buSzPct val="25000"/>
                  <a:defRPr/>
                </a:pPr>
                <a:r>
                  <a:rPr lang="en-US" altLang="zh-CN" sz="1000" dirty="0" smtClean="0"/>
                  <a:t>1</a:t>
                </a:r>
                <a:r>
                  <a:rPr lang="en-US" altLang="zh-CN" sz="1000" dirty="0"/>
                  <a:t>.</a:t>
                </a:r>
                <a:r>
                  <a:rPr lang="zh-CN" altLang="en-US" sz="1000" dirty="0"/>
                  <a:t>按照国家规定，取得相关专业技术人员职业资格须注册而没有注册的（不在注册状态）</a:t>
                </a:r>
                <a:r>
                  <a:rPr lang="zh-CN" altLang="en-US" sz="1000" dirty="0" smtClean="0"/>
                  <a:t>。</a:t>
                </a:r>
                <a:br>
                  <a:rPr lang="en-US" altLang="zh-CN" sz="1000" dirty="0"/>
                </a:br>
                <a:r>
                  <a:rPr lang="en-US" altLang="zh-CN" sz="1000" dirty="0"/>
                  <a:t>2.</a:t>
                </a:r>
                <a:r>
                  <a:rPr lang="zh-CN" altLang="en-US" sz="1000" dirty="0"/>
                  <a:t>注册单位、缴纳社保单位和工作单位三者不一致的（存在母公司与子公司的专业技术人员不受此条限制）。</a:t>
                </a:r>
                <a:endParaRPr lang="zh-CN" altLang="en-US" sz="1000" dirty="0"/>
              </a:p>
              <a:p>
                <a:pPr defTabSz="913765">
                  <a:lnSpc>
                    <a:spcPct val="150000"/>
                  </a:lnSpc>
                  <a:buSzPct val="25000"/>
                  <a:defRPr/>
                </a:pPr>
                <a:r>
                  <a:rPr lang="en-US" altLang="zh-CN" sz="1000" dirty="0"/>
                  <a:t>3.</a:t>
                </a:r>
                <a:r>
                  <a:rPr lang="zh-CN" altLang="en-US" sz="1000" dirty="0"/>
                  <a:t>取得的专业技术人员职业资格专业与申报专业不一致的。</a:t>
                </a:r>
                <a:endParaRPr lang="zh-CN" altLang="en-US" sz="1000" dirty="0"/>
              </a:p>
              <a:p>
                <a:pPr defTabSz="913765">
                  <a:lnSpc>
                    <a:spcPct val="150000"/>
                  </a:lnSpc>
                  <a:buSzPct val="25000"/>
                  <a:defRPr/>
                </a:pPr>
                <a:r>
                  <a:rPr lang="en-US" altLang="zh-CN" sz="1000" dirty="0"/>
                  <a:t>4.</a:t>
                </a:r>
                <a:r>
                  <a:rPr lang="zh-CN" altLang="en-US" sz="1000" dirty="0"/>
                  <a:t>以考代评的专业技术人员职业资格，比如注册安全工程师、通信专业技术人员职业资格</a:t>
                </a:r>
                <a:r>
                  <a:rPr lang="zh-CN" altLang="en-US" sz="1000" dirty="0" smtClean="0"/>
                  <a:t>。</a:t>
                </a:r>
                <a:endParaRPr lang="zh-CN" altLang="en-US" sz="1000" dirty="0"/>
              </a:p>
            </p:txBody>
          </p:sp>
        </p:grpSp>
      </p:grpSp>
      <p:pic>
        <p:nvPicPr>
          <p:cNvPr id="19" name="图片 18"/>
          <p:cNvPicPr>
            <a:picLocks noChangeAspect="1"/>
          </p:cNvPicPr>
          <p:nvPr/>
        </p:nvPicPr>
        <p:blipFill>
          <a:blip r:embed="rId1"/>
          <a:stretch>
            <a:fillRect/>
          </a:stretch>
        </p:blipFill>
        <p:spPr>
          <a:xfrm>
            <a:off x="660400" y="1130300"/>
            <a:ext cx="7370550" cy="3876280"/>
          </a:xfrm>
          <a:prstGeom prst="rect">
            <a:avLst/>
          </a:prstGeom>
        </p:spPr>
      </p:pic>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工程领域职业资格答辩考核中初级职称和考核认定高级职称：</a:t>
            </a:r>
            <a:endParaRPr lang="zh-CN" altLang="en-US" dirty="0"/>
          </a:p>
        </p:txBody>
      </p:sp>
      <p:grpSp>
        <p:nvGrpSpPr>
          <p:cNvPr id="3" name="ís1iḓè"/>
          <p:cNvGrpSpPr/>
          <p:nvPr/>
        </p:nvGrpSpPr>
        <p:grpSpPr>
          <a:xfrm>
            <a:off x="1167725" y="1568165"/>
            <a:ext cx="9843855" cy="4908835"/>
            <a:chOff x="1230544" y="1234790"/>
            <a:chExt cx="9843855" cy="4908835"/>
          </a:xfrm>
        </p:grpSpPr>
        <p:grpSp>
          <p:nvGrpSpPr>
            <p:cNvPr id="4" name="iṧ1ídê"/>
            <p:cNvGrpSpPr/>
            <p:nvPr/>
          </p:nvGrpSpPr>
          <p:grpSpPr>
            <a:xfrm>
              <a:off x="1230544" y="3211167"/>
              <a:ext cx="3189542" cy="2415148"/>
              <a:chOff x="1324433" y="3178619"/>
              <a:chExt cx="3189542" cy="2415148"/>
            </a:xfrm>
          </p:grpSpPr>
          <p:sp>
            <p:nvSpPr>
              <p:cNvPr id="43" name="îṥľîḋè"/>
              <p:cNvSpPr/>
              <p:nvPr/>
            </p:nvSpPr>
            <p:spPr bwMode="auto">
              <a:xfrm>
                <a:off x="1324433" y="4077690"/>
                <a:ext cx="3189542" cy="1516077"/>
              </a:xfrm>
              <a:custGeom>
                <a:avLst/>
                <a:gdLst>
                  <a:gd name="T0" fmla="*/ 956 w 1911"/>
                  <a:gd name="T1" fmla="*/ 0 h 909"/>
                  <a:gd name="T2" fmla="*/ 340 w 1911"/>
                  <a:gd name="T3" fmla="*/ 133 h 909"/>
                  <a:gd name="T4" fmla="*/ 340 w 1911"/>
                  <a:gd name="T5" fmla="*/ 776 h 909"/>
                  <a:gd name="T6" fmla="*/ 956 w 1911"/>
                  <a:gd name="T7" fmla="*/ 909 h 909"/>
                  <a:gd name="T8" fmla="*/ 1571 w 1911"/>
                  <a:gd name="T9" fmla="*/ 776 h 909"/>
                  <a:gd name="T10" fmla="*/ 1571 w 1911"/>
                  <a:gd name="T11" fmla="*/ 133 h 909"/>
                  <a:gd name="T12" fmla="*/ 956 w 1911"/>
                  <a:gd name="T13" fmla="*/ 0 h 909"/>
                </a:gdLst>
                <a:ahLst/>
                <a:cxnLst>
                  <a:cxn ang="0">
                    <a:pos x="T0" y="T1"/>
                  </a:cxn>
                  <a:cxn ang="0">
                    <a:pos x="T2" y="T3"/>
                  </a:cxn>
                  <a:cxn ang="0">
                    <a:pos x="T4" y="T5"/>
                  </a:cxn>
                  <a:cxn ang="0">
                    <a:pos x="T6" y="T7"/>
                  </a:cxn>
                  <a:cxn ang="0">
                    <a:pos x="T8" y="T9"/>
                  </a:cxn>
                  <a:cxn ang="0">
                    <a:pos x="T10" y="T11"/>
                  </a:cxn>
                  <a:cxn ang="0">
                    <a:pos x="T12" y="T13"/>
                  </a:cxn>
                </a:cxnLst>
                <a:rect l="0" t="0" r="r" b="b"/>
                <a:pathLst>
                  <a:path w="1911" h="909">
                    <a:moveTo>
                      <a:pt x="956" y="0"/>
                    </a:moveTo>
                    <a:cubicBezTo>
                      <a:pt x="733" y="0"/>
                      <a:pt x="510" y="44"/>
                      <a:pt x="340" y="133"/>
                    </a:cubicBezTo>
                    <a:cubicBezTo>
                      <a:pt x="0" y="311"/>
                      <a:pt x="0" y="599"/>
                      <a:pt x="340" y="776"/>
                    </a:cubicBezTo>
                    <a:cubicBezTo>
                      <a:pt x="510" y="865"/>
                      <a:pt x="733" y="909"/>
                      <a:pt x="956" y="909"/>
                    </a:cubicBezTo>
                    <a:cubicBezTo>
                      <a:pt x="1178" y="909"/>
                      <a:pt x="1401" y="865"/>
                      <a:pt x="1571" y="776"/>
                    </a:cubicBezTo>
                    <a:cubicBezTo>
                      <a:pt x="1911" y="599"/>
                      <a:pt x="1911" y="311"/>
                      <a:pt x="1571" y="133"/>
                    </a:cubicBezTo>
                    <a:cubicBezTo>
                      <a:pt x="1401" y="44"/>
                      <a:pt x="1178" y="0"/>
                      <a:pt x="956" y="0"/>
                    </a:cubicBezTo>
                  </a:path>
                </a:pathLst>
              </a:custGeom>
              <a:solidFill>
                <a:srgbClr val="F7F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nvGrpSpPr>
              <p:cNvPr id="44" name="íṩ1íďé"/>
              <p:cNvGrpSpPr/>
              <p:nvPr/>
            </p:nvGrpSpPr>
            <p:grpSpPr>
              <a:xfrm>
                <a:off x="1372010" y="3178619"/>
                <a:ext cx="2349647" cy="1972031"/>
                <a:chOff x="1372010" y="3178619"/>
                <a:chExt cx="2349647" cy="1972031"/>
              </a:xfrm>
            </p:grpSpPr>
            <p:sp>
              <p:nvSpPr>
                <p:cNvPr id="45" name="ïṥľídé"/>
                <p:cNvSpPr/>
                <p:nvPr/>
              </p:nvSpPr>
              <p:spPr>
                <a:xfrm rot="172717">
                  <a:off x="2317548" y="4230027"/>
                  <a:ext cx="1404109" cy="886058"/>
                </a:xfrm>
                <a:custGeom>
                  <a:avLst/>
                  <a:gdLst>
                    <a:gd name="connsiteX0" fmla="*/ 1475232 w 1475232"/>
                    <a:gd name="connsiteY0" fmla="*/ 0 h 804672"/>
                    <a:gd name="connsiteX1" fmla="*/ 0 w 1475232"/>
                    <a:gd name="connsiteY1" fmla="*/ 780288 h 804672"/>
                    <a:gd name="connsiteX2" fmla="*/ 24384 w 1475232"/>
                    <a:gd name="connsiteY2" fmla="*/ 804672 h 804672"/>
                    <a:gd name="connsiteX0-1" fmla="*/ 1475232 w 1475232"/>
                    <a:gd name="connsiteY0-2" fmla="*/ 0 h 780288"/>
                    <a:gd name="connsiteX1-3" fmla="*/ 0 w 1475232"/>
                    <a:gd name="connsiteY1-4" fmla="*/ 780288 h 780288"/>
                  </a:gdLst>
                  <a:ahLst/>
                  <a:cxnLst>
                    <a:cxn ang="0">
                      <a:pos x="connsiteX0-1" y="connsiteY0-2"/>
                    </a:cxn>
                    <a:cxn ang="0">
                      <a:pos x="connsiteX1-3" y="connsiteY1-4"/>
                    </a:cxn>
                  </a:cxnLst>
                  <a:rect l="l" t="t" r="r" b="b"/>
                  <a:pathLst>
                    <a:path w="1475232" h="780288">
                      <a:moveTo>
                        <a:pt x="1475232" y="0"/>
                      </a:moveTo>
                      <a:lnTo>
                        <a:pt x="0" y="780288"/>
                      </a:lnTo>
                    </a:path>
                  </a:pathLst>
                </a:custGeom>
                <a:noFill/>
                <a:ln w="38100">
                  <a:solidFill>
                    <a:schemeClr val="bg1">
                      <a:lumMod val="8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ïṥḷïḓè"/>
                <p:cNvSpPr/>
                <p:nvPr/>
              </p:nvSpPr>
              <p:spPr bwMode="auto">
                <a:xfrm>
                  <a:off x="3040726" y="3237898"/>
                  <a:ext cx="400137" cy="230202"/>
                </a:xfrm>
                <a:custGeom>
                  <a:avLst/>
                  <a:gdLst>
                    <a:gd name="T0" fmla="*/ 405 w 405"/>
                    <a:gd name="T1" fmla="*/ 117 h 233"/>
                    <a:gd name="T2" fmla="*/ 202 w 405"/>
                    <a:gd name="T3" fmla="*/ 0 h 233"/>
                    <a:gd name="T4" fmla="*/ 0 w 405"/>
                    <a:gd name="T5" fmla="*/ 117 h 233"/>
                    <a:gd name="T6" fmla="*/ 202 w 405"/>
                    <a:gd name="T7" fmla="*/ 233 h 233"/>
                    <a:gd name="T8" fmla="*/ 405 w 405"/>
                    <a:gd name="T9" fmla="*/ 117 h 233"/>
                  </a:gdLst>
                  <a:ahLst/>
                  <a:cxnLst>
                    <a:cxn ang="0">
                      <a:pos x="T0" y="T1"/>
                    </a:cxn>
                    <a:cxn ang="0">
                      <a:pos x="T2" y="T3"/>
                    </a:cxn>
                    <a:cxn ang="0">
                      <a:pos x="T4" y="T5"/>
                    </a:cxn>
                    <a:cxn ang="0">
                      <a:pos x="T6" y="T7"/>
                    </a:cxn>
                    <a:cxn ang="0">
                      <a:pos x="T8" y="T9"/>
                    </a:cxn>
                  </a:cxnLst>
                  <a:rect l="0" t="0" r="r" b="b"/>
                  <a:pathLst>
                    <a:path w="405" h="233">
                      <a:moveTo>
                        <a:pt x="405" y="117"/>
                      </a:moveTo>
                      <a:lnTo>
                        <a:pt x="202" y="0"/>
                      </a:lnTo>
                      <a:lnTo>
                        <a:pt x="0" y="117"/>
                      </a:lnTo>
                      <a:lnTo>
                        <a:pt x="202" y="233"/>
                      </a:lnTo>
                      <a:lnTo>
                        <a:pt x="405" y="117"/>
                      </a:ln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sliďe"/>
                <p:cNvSpPr/>
                <p:nvPr/>
              </p:nvSpPr>
              <p:spPr bwMode="auto">
                <a:xfrm>
                  <a:off x="3240300" y="3353494"/>
                  <a:ext cx="200562" cy="346785"/>
                </a:xfrm>
                <a:custGeom>
                  <a:avLst/>
                  <a:gdLst>
                    <a:gd name="T0" fmla="*/ 0 w 203"/>
                    <a:gd name="T1" fmla="*/ 351 h 351"/>
                    <a:gd name="T2" fmla="*/ 203 w 203"/>
                    <a:gd name="T3" fmla="*/ 232 h 351"/>
                    <a:gd name="T4" fmla="*/ 203 w 203"/>
                    <a:gd name="T5" fmla="*/ 0 h 351"/>
                    <a:gd name="T6" fmla="*/ 0 w 203"/>
                    <a:gd name="T7" fmla="*/ 116 h 351"/>
                    <a:gd name="T8" fmla="*/ 0 w 203"/>
                    <a:gd name="T9" fmla="*/ 351 h 351"/>
                  </a:gdLst>
                  <a:ahLst/>
                  <a:cxnLst>
                    <a:cxn ang="0">
                      <a:pos x="T0" y="T1"/>
                    </a:cxn>
                    <a:cxn ang="0">
                      <a:pos x="T2" y="T3"/>
                    </a:cxn>
                    <a:cxn ang="0">
                      <a:pos x="T4" y="T5"/>
                    </a:cxn>
                    <a:cxn ang="0">
                      <a:pos x="T6" y="T7"/>
                    </a:cxn>
                    <a:cxn ang="0">
                      <a:pos x="T8" y="T9"/>
                    </a:cxn>
                  </a:cxnLst>
                  <a:rect l="0" t="0" r="r" b="b"/>
                  <a:pathLst>
                    <a:path w="203" h="351">
                      <a:moveTo>
                        <a:pt x="0" y="351"/>
                      </a:moveTo>
                      <a:lnTo>
                        <a:pt x="203" y="232"/>
                      </a:lnTo>
                      <a:lnTo>
                        <a:pt x="203" y="0"/>
                      </a:lnTo>
                      <a:lnTo>
                        <a:pt x="0" y="116"/>
                      </a:lnTo>
                      <a:lnTo>
                        <a:pt x="0" y="351"/>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ṩľíḑê"/>
                <p:cNvSpPr/>
                <p:nvPr/>
              </p:nvSpPr>
              <p:spPr bwMode="auto">
                <a:xfrm>
                  <a:off x="3272904" y="3576780"/>
                  <a:ext cx="20748" cy="45448"/>
                </a:xfrm>
                <a:custGeom>
                  <a:avLst/>
                  <a:gdLst>
                    <a:gd name="T0" fmla="*/ 3 w 10"/>
                    <a:gd name="T1" fmla="*/ 22 h 22"/>
                    <a:gd name="T2" fmla="*/ 1 w 10"/>
                    <a:gd name="T3" fmla="*/ 22 h 22"/>
                    <a:gd name="T4" fmla="*/ 0 w 10"/>
                    <a:gd name="T5" fmla="*/ 18 h 22"/>
                    <a:gd name="T6" fmla="*/ 0 w 10"/>
                    <a:gd name="T7" fmla="*/ 6 h 22"/>
                    <a:gd name="T8" fmla="*/ 0 w 10"/>
                    <a:gd name="T9" fmla="*/ 6 h 22"/>
                    <a:gd name="T10" fmla="*/ 0 w 10"/>
                    <a:gd name="T11" fmla="*/ 5 h 22"/>
                    <a:gd name="T12" fmla="*/ 0 w 10"/>
                    <a:gd name="T13" fmla="*/ 5 h 22"/>
                    <a:gd name="T14" fmla="*/ 10 w 10"/>
                    <a:gd name="T15" fmla="*/ 0 h 22"/>
                    <a:gd name="T16" fmla="*/ 10 w 10"/>
                    <a:gd name="T17" fmla="*/ 13 h 22"/>
                    <a:gd name="T18" fmla="*/ 5 w 10"/>
                    <a:gd name="T19" fmla="*/ 22 h 22"/>
                    <a:gd name="T20" fmla="*/ 3 w 10"/>
                    <a:gd name="T21" fmla="*/ 22 h 22"/>
                    <a:gd name="T22" fmla="*/ 1 w 10"/>
                    <a:gd name="T23" fmla="*/ 7 h 22"/>
                    <a:gd name="T24" fmla="*/ 1 w 10"/>
                    <a:gd name="T25" fmla="*/ 18 h 22"/>
                    <a:gd name="T26" fmla="*/ 2 w 10"/>
                    <a:gd name="T27" fmla="*/ 21 h 22"/>
                    <a:gd name="T28" fmla="*/ 4 w 10"/>
                    <a:gd name="T29" fmla="*/ 20 h 22"/>
                    <a:gd name="T30" fmla="*/ 8 w 10"/>
                    <a:gd name="T31" fmla="*/ 13 h 22"/>
                    <a:gd name="T32" fmla="*/ 8 w 10"/>
                    <a:gd name="T33" fmla="*/ 12 h 22"/>
                    <a:gd name="T34" fmla="*/ 5 w 10"/>
                    <a:gd name="T35" fmla="*/ 12 h 22"/>
                    <a:gd name="T36" fmla="*/ 4 w 10"/>
                    <a:gd name="T37" fmla="*/ 7 h 22"/>
                    <a:gd name="T38" fmla="*/ 1 w 10"/>
                    <a:gd name="T39" fmla="*/ 7 h 22"/>
                    <a:gd name="T40" fmla="*/ 6 w 10"/>
                    <a:gd name="T41" fmla="*/ 11 h 22"/>
                    <a:gd name="T42" fmla="*/ 8 w 10"/>
                    <a:gd name="T43" fmla="*/ 11 h 22"/>
                    <a:gd name="T44" fmla="*/ 8 w 10"/>
                    <a:gd name="T45" fmla="*/ 2 h 22"/>
                    <a:gd name="T46" fmla="*/ 2 w 10"/>
                    <a:gd name="T47" fmla="*/ 6 h 22"/>
                    <a:gd name="T48" fmla="*/ 5 w 10"/>
                    <a:gd name="T49" fmla="*/ 6 h 22"/>
                    <a:gd name="T50" fmla="*/ 6 w 10"/>
                    <a:gd name="T51"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2">
                      <a:moveTo>
                        <a:pt x="3" y="22"/>
                      </a:moveTo>
                      <a:cubicBezTo>
                        <a:pt x="2" y="22"/>
                        <a:pt x="2" y="22"/>
                        <a:pt x="1" y="22"/>
                      </a:cubicBezTo>
                      <a:cubicBezTo>
                        <a:pt x="0" y="21"/>
                        <a:pt x="0" y="20"/>
                        <a:pt x="0" y="18"/>
                      </a:cubicBezTo>
                      <a:cubicBezTo>
                        <a:pt x="0" y="6"/>
                        <a:pt x="0" y="6"/>
                        <a:pt x="0" y="6"/>
                      </a:cubicBezTo>
                      <a:cubicBezTo>
                        <a:pt x="0" y="6"/>
                        <a:pt x="0" y="6"/>
                        <a:pt x="0" y="6"/>
                      </a:cubicBezTo>
                      <a:cubicBezTo>
                        <a:pt x="0" y="5"/>
                        <a:pt x="0" y="5"/>
                        <a:pt x="0" y="5"/>
                      </a:cubicBezTo>
                      <a:cubicBezTo>
                        <a:pt x="0" y="5"/>
                        <a:pt x="0" y="5"/>
                        <a:pt x="0" y="5"/>
                      </a:cubicBezTo>
                      <a:cubicBezTo>
                        <a:pt x="10" y="0"/>
                        <a:pt x="10" y="0"/>
                        <a:pt x="10" y="0"/>
                      </a:cubicBezTo>
                      <a:cubicBezTo>
                        <a:pt x="10" y="13"/>
                        <a:pt x="10" y="13"/>
                        <a:pt x="10" y="13"/>
                      </a:cubicBezTo>
                      <a:cubicBezTo>
                        <a:pt x="10" y="16"/>
                        <a:pt x="8" y="20"/>
                        <a:pt x="5" y="22"/>
                      </a:cubicBezTo>
                      <a:cubicBezTo>
                        <a:pt x="4" y="22"/>
                        <a:pt x="4" y="22"/>
                        <a:pt x="3" y="22"/>
                      </a:cubicBezTo>
                      <a:close/>
                      <a:moveTo>
                        <a:pt x="1" y="7"/>
                      </a:moveTo>
                      <a:cubicBezTo>
                        <a:pt x="1" y="18"/>
                        <a:pt x="1" y="18"/>
                        <a:pt x="1" y="18"/>
                      </a:cubicBezTo>
                      <a:cubicBezTo>
                        <a:pt x="1" y="19"/>
                        <a:pt x="1" y="20"/>
                        <a:pt x="2" y="21"/>
                      </a:cubicBezTo>
                      <a:cubicBezTo>
                        <a:pt x="3" y="21"/>
                        <a:pt x="4" y="21"/>
                        <a:pt x="4" y="20"/>
                      </a:cubicBezTo>
                      <a:cubicBezTo>
                        <a:pt x="6" y="19"/>
                        <a:pt x="8" y="16"/>
                        <a:pt x="8" y="13"/>
                      </a:cubicBezTo>
                      <a:cubicBezTo>
                        <a:pt x="8" y="12"/>
                        <a:pt x="8" y="12"/>
                        <a:pt x="8" y="12"/>
                      </a:cubicBezTo>
                      <a:cubicBezTo>
                        <a:pt x="5" y="12"/>
                        <a:pt x="5" y="12"/>
                        <a:pt x="5" y="12"/>
                      </a:cubicBezTo>
                      <a:cubicBezTo>
                        <a:pt x="4" y="7"/>
                        <a:pt x="4" y="7"/>
                        <a:pt x="4" y="7"/>
                      </a:cubicBezTo>
                      <a:lnTo>
                        <a:pt x="1" y="7"/>
                      </a:lnTo>
                      <a:close/>
                      <a:moveTo>
                        <a:pt x="6" y="11"/>
                      </a:moveTo>
                      <a:cubicBezTo>
                        <a:pt x="8" y="11"/>
                        <a:pt x="8" y="11"/>
                        <a:pt x="8" y="11"/>
                      </a:cubicBezTo>
                      <a:cubicBezTo>
                        <a:pt x="8" y="2"/>
                        <a:pt x="8" y="2"/>
                        <a:pt x="8" y="2"/>
                      </a:cubicBezTo>
                      <a:cubicBezTo>
                        <a:pt x="2" y="6"/>
                        <a:pt x="2" y="6"/>
                        <a:pt x="2" y="6"/>
                      </a:cubicBezTo>
                      <a:cubicBezTo>
                        <a:pt x="5" y="6"/>
                        <a:pt x="5" y="6"/>
                        <a:pt x="5" y="6"/>
                      </a:cubicBezTo>
                      <a:lnTo>
                        <a:pt x="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ṧļidé"/>
                <p:cNvSpPr/>
                <p:nvPr/>
              </p:nvSpPr>
              <p:spPr bwMode="auto">
                <a:xfrm>
                  <a:off x="3280808" y="3618275"/>
                  <a:ext cx="1976" cy="23712"/>
                </a:xfrm>
                <a:custGeom>
                  <a:avLst/>
                  <a:gdLst>
                    <a:gd name="T0" fmla="*/ 1 w 1"/>
                    <a:gd name="T1" fmla="*/ 12 h 12"/>
                    <a:gd name="T2" fmla="*/ 0 w 1"/>
                    <a:gd name="T3" fmla="*/ 11 h 12"/>
                    <a:gd name="T4" fmla="*/ 0 w 1"/>
                    <a:gd name="T5" fmla="*/ 1 h 12"/>
                    <a:gd name="T6" fmla="*/ 1 w 1"/>
                    <a:gd name="T7" fmla="*/ 0 h 12"/>
                    <a:gd name="T8" fmla="*/ 1 w 1"/>
                    <a:gd name="T9" fmla="*/ 1 h 12"/>
                    <a:gd name="T10" fmla="*/ 1 w 1"/>
                    <a:gd name="T11" fmla="*/ 11 h 12"/>
                    <a:gd name="T12" fmla="*/ 1 w 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 h="12">
                      <a:moveTo>
                        <a:pt x="1" y="12"/>
                      </a:moveTo>
                      <a:cubicBezTo>
                        <a:pt x="0" y="12"/>
                        <a:pt x="0" y="12"/>
                        <a:pt x="0" y="11"/>
                      </a:cubicBezTo>
                      <a:cubicBezTo>
                        <a:pt x="0" y="1"/>
                        <a:pt x="0" y="1"/>
                        <a:pt x="0" y="1"/>
                      </a:cubicBezTo>
                      <a:cubicBezTo>
                        <a:pt x="0" y="1"/>
                        <a:pt x="0" y="0"/>
                        <a:pt x="1" y="0"/>
                      </a:cubicBezTo>
                      <a:cubicBezTo>
                        <a:pt x="1" y="0"/>
                        <a:pt x="1" y="1"/>
                        <a:pt x="1" y="1"/>
                      </a:cubicBezTo>
                      <a:cubicBezTo>
                        <a:pt x="1" y="11"/>
                        <a:pt x="1" y="11"/>
                        <a:pt x="1" y="11"/>
                      </a:cubicBezTo>
                      <a:cubicBezTo>
                        <a:pt x="1" y="12"/>
                        <a:pt x="1" y="12"/>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šḷíḍé"/>
                <p:cNvSpPr/>
                <p:nvPr/>
              </p:nvSpPr>
              <p:spPr bwMode="auto">
                <a:xfrm>
                  <a:off x="3272904" y="3634083"/>
                  <a:ext cx="20748" cy="12844"/>
                </a:xfrm>
                <a:custGeom>
                  <a:avLst/>
                  <a:gdLst>
                    <a:gd name="T0" fmla="*/ 0 w 10"/>
                    <a:gd name="T1" fmla="*/ 6 h 6"/>
                    <a:gd name="T2" fmla="*/ 0 w 10"/>
                    <a:gd name="T3" fmla="*/ 6 h 6"/>
                    <a:gd name="T4" fmla="*/ 0 w 10"/>
                    <a:gd name="T5" fmla="*/ 5 h 6"/>
                    <a:gd name="T6" fmla="*/ 9 w 10"/>
                    <a:gd name="T7" fmla="*/ 0 h 6"/>
                    <a:gd name="T8" fmla="*/ 10 w 10"/>
                    <a:gd name="T9" fmla="*/ 0 h 6"/>
                    <a:gd name="T10" fmla="*/ 9 w 10"/>
                    <a:gd name="T11" fmla="*/ 1 h 6"/>
                    <a:gd name="T12" fmla="*/ 1 w 10"/>
                    <a:gd name="T13" fmla="*/ 6 h 6"/>
                    <a:gd name="T14" fmla="*/ 0 w 10"/>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0" y="6"/>
                      </a:moveTo>
                      <a:cubicBezTo>
                        <a:pt x="0" y="6"/>
                        <a:pt x="0" y="6"/>
                        <a:pt x="0" y="6"/>
                      </a:cubicBezTo>
                      <a:cubicBezTo>
                        <a:pt x="0" y="5"/>
                        <a:pt x="0" y="5"/>
                        <a:pt x="0" y="5"/>
                      </a:cubicBezTo>
                      <a:cubicBezTo>
                        <a:pt x="9" y="0"/>
                        <a:pt x="9" y="0"/>
                        <a:pt x="9" y="0"/>
                      </a:cubicBezTo>
                      <a:cubicBezTo>
                        <a:pt x="9" y="0"/>
                        <a:pt x="9" y="0"/>
                        <a:pt x="10" y="0"/>
                      </a:cubicBezTo>
                      <a:cubicBezTo>
                        <a:pt x="9" y="1"/>
                        <a:pt x="9" y="1"/>
                        <a:pt x="9" y="1"/>
                      </a:cubicBezTo>
                      <a:cubicBezTo>
                        <a:pt x="1" y="6"/>
                        <a:pt x="1" y="6"/>
                        <a:pt x="1" y="6"/>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ṣḷïďé"/>
                <p:cNvSpPr/>
                <p:nvPr/>
              </p:nvSpPr>
              <p:spPr bwMode="auto">
                <a:xfrm>
                  <a:off x="3334159" y="3572828"/>
                  <a:ext cx="10868" cy="38532"/>
                </a:xfrm>
                <a:custGeom>
                  <a:avLst/>
                  <a:gdLst>
                    <a:gd name="T0" fmla="*/ 1 w 5"/>
                    <a:gd name="T1" fmla="*/ 19 h 19"/>
                    <a:gd name="T2" fmla="*/ 0 w 5"/>
                    <a:gd name="T3" fmla="*/ 19 h 19"/>
                    <a:gd name="T4" fmla="*/ 0 w 5"/>
                    <a:gd name="T5" fmla="*/ 17 h 19"/>
                    <a:gd name="T6" fmla="*/ 0 w 5"/>
                    <a:gd name="T7" fmla="*/ 15 h 19"/>
                    <a:gd name="T8" fmla="*/ 0 w 5"/>
                    <a:gd name="T9" fmla="*/ 14 h 19"/>
                    <a:gd name="T10" fmla="*/ 1 w 5"/>
                    <a:gd name="T11" fmla="*/ 15 h 19"/>
                    <a:gd name="T12" fmla="*/ 1 w 5"/>
                    <a:gd name="T13" fmla="*/ 17 h 19"/>
                    <a:gd name="T14" fmla="*/ 1 w 5"/>
                    <a:gd name="T15" fmla="*/ 18 h 19"/>
                    <a:gd name="T16" fmla="*/ 2 w 5"/>
                    <a:gd name="T17" fmla="*/ 18 h 19"/>
                    <a:gd name="T18" fmla="*/ 3 w 5"/>
                    <a:gd name="T19" fmla="*/ 14 h 19"/>
                    <a:gd name="T20" fmla="*/ 3 w 5"/>
                    <a:gd name="T21" fmla="*/ 1 h 19"/>
                    <a:gd name="T22" fmla="*/ 4 w 5"/>
                    <a:gd name="T23" fmla="*/ 0 h 19"/>
                    <a:gd name="T24" fmla="*/ 5 w 5"/>
                    <a:gd name="T25" fmla="*/ 1 h 19"/>
                    <a:gd name="T26" fmla="*/ 5 w 5"/>
                    <a:gd name="T27" fmla="*/ 14 h 19"/>
                    <a:gd name="T28" fmla="*/ 2 w 5"/>
                    <a:gd name="T29" fmla="*/ 19 h 19"/>
                    <a:gd name="T30" fmla="*/ 1 w 5"/>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9">
                      <a:moveTo>
                        <a:pt x="1" y="19"/>
                      </a:moveTo>
                      <a:cubicBezTo>
                        <a:pt x="0" y="19"/>
                        <a:pt x="0" y="19"/>
                        <a:pt x="0" y="19"/>
                      </a:cubicBezTo>
                      <a:cubicBezTo>
                        <a:pt x="0" y="19"/>
                        <a:pt x="0" y="18"/>
                        <a:pt x="0" y="17"/>
                      </a:cubicBezTo>
                      <a:cubicBezTo>
                        <a:pt x="0" y="15"/>
                        <a:pt x="0" y="15"/>
                        <a:pt x="0" y="15"/>
                      </a:cubicBezTo>
                      <a:cubicBezTo>
                        <a:pt x="0" y="15"/>
                        <a:pt x="0" y="14"/>
                        <a:pt x="0" y="14"/>
                      </a:cubicBezTo>
                      <a:cubicBezTo>
                        <a:pt x="1" y="14"/>
                        <a:pt x="1" y="15"/>
                        <a:pt x="1" y="15"/>
                      </a:cubicBezTo>
                      <a:cubicBezTo>
                        <a:pt x="1" y="17"/>
                        <a:pt x="1" y="17"/>
                        <a:pt x="1" y="17"/>
                      </a:cubicBezTo>
                      <a:cubicBezTo>
                        <a:pt x="1" y="18"/>
                        <a:pt x="1" y="18"/>
                        <a:pt x="1" y="18"/>
                      </a:cubicBezTo>
                      <a:cubicBezTo>
                        <a:pt x="2" y="18"/>
                        <a:pt x="2" y="18"/>
                        <a:pt x="2" y="18"/>
                      </a:cubicBezTo>
                      <a:cubicBezTo>
                        <a:pt x="2" y="17"/>
                        <a:pt x="3" y="16"/>
                        <a:pt x="3" y="14"/>
                      </a:cubicBezTo>
                      <a:cubicBezTo>
                        <a:pt x="3" y="1"/>
                        <a:pt x="3" y="1"/>
                        <a:pt x="3" y="1"/>
                      </a:cubicBezTo>
                      <a:cubicBezTo>
                        <a:pt x="3" y="0"/>
                        <a:pt x="3" y="0"/>
                        <a:pt x="4" y="0"/>
                      </a:cubicBezTo>
                      <a:cubicBezTo>
                        <a:pt x="4" y="0"/>
                        <a:pt x="5" y="0"/>
                        <a:pt x="5" y="1"/>
                      </a:cubicBezTo>
                      <a:cubicBezTo>
                        <a:pt x="5" y="14"/>
                        <a:pt x="5" y="14"/>
                        <a:pt x="5" y="14"/>
                      </a:cubicBezTo>
                      <a:cubicBezTo>
                        <a:pt x="5" y="16"/>
                        <a:pt x="4" y="18"/>
                        <a:pt x="2" y="19"/>
                      </a:cubicBezTo>
                      <a:cubicBezTo>
                        <a:pt x="2" y="19"/>
                        <a:pt x="2"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š1iďé"/>
                <p:cNvSpPr/>
                <p:nvPr/>
              </p:nvSpPr>
              <p:spPr bwMode="auto">
                <a:xfrm>
                  <a:off x="3320327" y="3548128"/>
                  <a:ext cx="40508" cy="40508"/>
                </a:xfrm>
                <a:custGeom>
                  <a:avLst/>
                  <a:gdLst>
                    <a:gd name="T0" fmla="*/ 0 w 20"/>
                    <a:gd name="T1" fmla="*/ 20 h 20"/>
                    <a:gd name="T2" fmla="*/ 0 w 20"/>
                    <a:gd name="T3" fmla="*/ 18 h 20"/>
                    <a:gd name="T4" fmla="*/ 10 w 20"/>
                    <a:gd name="T5" fmla="*/ 2 h 20"/>
                    <a:gd name="T6" fmla="*/ 17 w 20"/>
                    <a:gd name="T7" fmla="*/ 1 h 20"/>
                    <a:gd name="T8" fmla="*/ 20 w 20"/>
                    <a:gd name="T9" fmla="*/ 8 h 20"/>
                    <a:gd name="T10" fmla="*/ 20 w 20"/>
                    <a:gd name="T11" fmla="*/ 8 h 20"/>
                    <a:gd name="T12" fmla="*/ 0 w 20"/>
                    <a:gd name="T13" fmla="*/ 20 h 20"/>
                    <a:gd name="T14" fmla="*/ 14 w 20"/>
                    <a:gd name="T15" fmla="*/ 2 h 20"/>
                    <a:gd name="T16" fmla="*/ 11 w 20"/>
                    <a:gd name="T17" fmla="*/ 3 h 20"/>
                    <a:gd name="T18" fmla="*/ 2 w 20"/>
                    <a:gd name="T19" fmla="*/ 17 h 20"/>
                    <a:gd name="T20" fmla="*/ 19 w 20"/>
                    <a:gd name="T21" fmla="*/ 7 h 20"/>
                    <a:gd name="T22" fmla="*/ 16 w 20"/>
                    <a:gd name="T23" fmla="*/ 2 h 20"/>
                    <a:gd name="T24" fmla="*/ 14 w 20"/>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0" y="20"/>
                      </a:moveTo>
                      <a:cubicBezTo>
                        <a:pt x="0" y="18"/>
                        <a:pt x="0" y="18"/>
                        <a:pt x="0" y="18"/>
                      </a:cubicBezTo>
                      <a:cubicBezTo>
                        <a:pt x="0" y="12"/>
                        <a:pt x="5" y="5"/>
                        <a:pt x="10" y="2"/>
                      </a:cubicBezTo>
                      <a:cubicBezTo>
                        <a:pt x="13" y="0"/>
                        <a:pt x="15" y="0"/>
                        <a:pt x="17" y="1"/>
                      </a:cubicBezTo>
                      <a:cubicBezTo>
                        <a:pt x="19" y="2"/>
                        <a:pt x="20" y="4"/>
                        <a:pt x="20" y="8"/>
                      </a:cubicBezTo>
                      <a:cubicBezTo>
                        <a:pt x="20" y="8"/>
                        <a:pt x="20" y="8"/>
                        <a:pt x="20" y="8"/>
                      </a:cubicBezTo>
                      <a:lnTo>
                        <a:pt x="0" y="20"/>
                      </a:lnTo>
                      <a:close/>
                      <a:moveTo>
                        <a:pt x="14" y="2"/>
                      </a:moveTo>
                      <a:cubicBezTo>
                        <a:pt x="13" y="2"/>
                        <a:pt x="12" y="2"/>
                        <a:pt x="11" y="3"/>
                      </a:cubicBezTo>
                      <a:cubicBezTo>
                        <a:pt x="6" y="6"/>
                        <a:pt x="2" y="12"/>
                        <a:pt x="2" y="17"/>
                      </a:cubicBezTo>
                      <a:cubicBezTo>
                        <a:pt x="19" y="7"/>
                        <a:pt x="19" y="7"/>
                        <a:pt x="19" y="7"/>
                      </a:cubicBezTo>
                      <a:cubicBezTo>
                        <a:pt x="19" y="5"/>
                        <a:pt x="18" y="3"/>
                        <a:pt x="16" y="2"/>
                      </a:cubicBezTo>
                      <a:cubicBezTo>
                        <a:pt x="16" y="2"/>
                        <a:pt x="15" y="2"/>
                        <a:pt x="1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ŝľíḓê"/>
                <p:cNvSpPr/>
                <p:nvPr/>
              </p:nvSpPr>
              <p:spPr bwMode="auto">
                <a:xfrm>
                  <a:off x="3389487" y="3525404"/>
                  <a:ext cx="3952" cy="55327"/>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7"/>
                        <a:pt x="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ïŝľîḑe"/>
                <p:cNvSpPr/>
                <p:nvPr/>
              </p:nvSpPr>
              <p:spPr bwMode="auto">
                <a:xfrm>
                  <a:off x="3385535" y="3523428"/>
                  <a:ext cx="12844" cy="14820"/>
                </a:xfrm>
                <a:custGeom>
                  <a:avLst/>
                  <a:gdLst>
                    <a:gd name="T0" fmla="*/ 1 w 6"/>
                    <a:gd name="T1" fmla="*/ 7 h 7"/>
                    <a:gd name="T2" fmla="*/ 1 w 6"/>
                    <a:gd name="T3" fmla="*/ 7 h 7"/>
                    <a:gd name="T4" fmla="*/ 0 w 6"/>
                    <a:gd name="T5" fmla="*/ 6 h 7"/>
                    <a:gd name="T6" fmla="*/ 3 w 6"/>
                    <a:gd name="T7" fmla="*/ 0 h 7"/>
                    <a:gd name="T8" fmla="*/ 6 w 6"/>
                    <a:gd name="T9" fmla="*/ 4 h 7"/>
                    <a:gd name="T10" fmla="*/ 6 w 6"/>
                    <a:gd name="T11" fmla="*/ 5 h 7"/>
                    <a:gd name="T12" fmla="*/ 5 w 6"/>
                    <a:gd name="T13" fmla="*/ 5 h 7"/>
                    <a:gd name="T14" fmla="*/ 3 w 6"/>
                    <a:gd name="T15" fmla="*/ 3 h 7"/>
                    <a:gd name="T16" fmla="*/ 2 w 6"/>
                    <a:gd name="T17" fmla="*/ 7 h 7"/>
                    <a:gd name="T18" fmla="*/ 1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1" y="7"/>
                      </a:moveTo>
                      <a:cubicBezTo>
                        <a:pt x="1" y="7"/>
                        <a:pt x="1" y="7"/>
                        <a:pt x="1" y="7"/>
                      </a:cubicBezTo>
                      <a:cubicBezTo>
                        <a:pt x="0" y="7"/>
                        <a:pt x="0" y="7"/>
                        <a:pt x="0" y="6"/>
                      </a:cubicBezTo>
                      <a:cubicBezTo>
                        <a:pt x="3" y="0"/>
                        <a:pt x="3" y="0"/>
                        <a:pt x="3" y="0"/>
                      </a:cubicBezTo>
                      <a:cubicBezTo>
                        <a:pt x="6" y="4"/>
                        <a:pt x="6" y="4"/>
                        <a:pt x="6" y="4"/>
                      </a:cubicBezTo>
                      <a:cubicBezTo>
                        <a:pt x="6" y="5"/>
                        <a:pt x="6" y="5"/>
                        <a:pt x="6" y="5"/>
                      </a:cubicBezTo>
                      <a:cubicBezTo>
                        <a:pt x="5" y="5"/>
                        <a:pt x="5" y="5"/>
                        <a:pt x="5" y="5"/>
                      </a:cubicBezTo>
                      <a:cubicBezTo>
                        <a:pt x="3" y="3"/>
                        <a:pt x="3" y="3"/>
                        <a:pt x="3" y="3"/>
                      </a:cubicBezTo>
                      <a:cubicBezTo>
                        <a:pt x="2" y="7"/>
                        <a:pt x="2" y="7"/>
                        <a:pt x="2" y="7"/>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ṩlïďê"/>
                <p:cNvSpPr/>
                <p:nvPr/>
              </p:nvSpPr>
              <p:spPr bwMode="auto">
                <a:xfrm>
                  <a:off x="3404306" y="3517500"/>
                  <a:ext cx="3952" cy="55327"/>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0"/>
                        <a:pt x="1" y="0"/>
                        <a:pt x="1" y="0"/>
                      </a:cubicBezTo>
                      <a:cubicBezTo>
                        <a:pt x="2" y="0"/>
                        <a:pt x="2" y="0"/>
                        <a:pt x="2" y="1"/>
                      </a:cubicBezTo>
                      <a:cubicBezTo>
                        <a:pt x="2" y="26"/>
                        <a:pt x="2" y="26"/>
                        <a:pt x="2" y="26"/>
                      </a:cubicBezTo>
                      <a:cubicBezTo>
                        <a:pt x="2" y="27"/>
                        <a:pt x="2" y="27"/>
                        <a:pt x="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ŝļîdê"/>
                <p:cNvSpPr/>
                <p:nvPr/>
              </p:nvSpPr>
              <p:spPr bwMode="auto">
                <a:xfrm>
                  <a:off x="3400354" y="3515524"/>
                  <a:ext cx="11856" cy="13832"/>
                </a:xfrm>
                <a:custGeom>
                  <a:avLst/>
                  <a:gdLst>
                    <a:gd name="T0" fmla="*/ 1 w 6"/>
                    <a:gd name="T1" fmla="*/ 7 h 7"/>
                    <a:gd name="T2" fmla="*/ 1 w 6"/>
                    <a:gd name="T3" fmla="*/ 7 h 7"/>
                    <a:gd name="T4" fmla="*/ 0 w 6"/>
                    <a:gd name="T5" fmla="*/ 6 h 7"/>
                    <a:gd name="T6" fmla="*/ 3 w 6"/>
                    <a:gd name="T7" fmla="*/ 0 h 7"/>
                    <a:gd name="T8" fmla="*/ 6 w 6"/>
                    <a:gd name="T9" fmla="*/ 4 h 7"/>
                    <a:gd name="T10" fmla="*/ 6 w 6"/>
                    <a:gd name="T11" fmla="*/ 5 h 7"/>
                    <a:gd name="T12" fmla="*/ 5 w 6"/>
                    <a:gd name="T13" fmla="*/ 5 h 7"/>
                    <a:gd name="T14" fmla="*/ 3 w 6"/>
                    <a:gd name="T15" fmla="*/ 3 h 7"/>
                    <a:gd name="T16" fmla="*/ 2 w 6"/>
                    <a:gd name="T17" fmla="*/ 7 h 7"/>
                    <a:gd name="T18" fmla="*/ 1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1" y="7"/>
                      </a:moveTo>
                      <a:cubicBezTo>
                        <a:pt x="1" y="7"/>
                        <a:pt x="1" y="7"/>
                        <a:pt x="1" y="7"/>
                      </a:cubicBezTo>
                      <a:cubicBezTo>
                        <a:pt x="0" y="7"/>
                        <a:pt x="0" y="7"/>
                        <a:pt x="0" y="6"/>
                      </a:cubicBezTo>
                      <a:cubicBezTo>
                        <a:pt x="3" y="0"/>
                        <a:pt x="3" y="0"/>
                        <a:pt x="3" y="0"/>
                      </a:cubicBezTo>
                      <a:cubicBezTo>
                        <a:pt x="6" y="4"/>
                        <a:pt x="6" y="4"/>
                        <a:pt x="6" y="4"/>
                      </a:cubicBezTo>
                      <a:cubicBezTo>
                        <a:pt x="6" y="5"/>
                        <a:pt x="6" y="5"/>
                        <a:pt x="6" y="5"/>
                      </a:cubicBezTo>
                      <a:cubicBezTo>
                        <a:pt x="5" y="5"/>
                        <a:pt x="5" y="5"/>
                        <a:pt x="5" y="5"/>
                      </a:cubicBezTo>
                      <a:cubicBezTo>
                        <a:pt x="3" y="3"/>
                        <a:pt x="3" y="3"/>
                        <a:pt x="3" y="3"/>
                      </a:cubicBezTo>
                      <a:cubicBezTo>
                        <a:pt x="2" y="7"/>
                        <a:pt x="2" y="7"/>
                        <a:pt x="2" y="7"/>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ṩľíḍê"/>
                <p:cNvSpPr/>
                <p:nvPr/>
              </p:nvSpPr>
              <p:spPr bwMode="auto">
                <a:xfrm>
                  <a:off x="3040726" y="3353494"/>
                  <a:ext cx="199574" cy="346785"/>
                </a:xfrm>
                <a:custGeom>
                  <a:avLst/>
                  <a:gdLst>
                    <a:gd name="T0" fmla="*/ 202 w 202"/>
                    <a:gd name="T1" fmla="*/ 351 h 351"/>
                    <a:gd name="T2" fmla="*/ 0 w 202"/>
                    <a:gd name="T3" fmla="*/ 232 h 351"/>
                    <a:gd name="T4" fmla="*/ 0 w 202"/>
                    <a:gd name="T5" fmla="*/ 0 h 351"/>
                    <a:gd name="T6" fmla="*/ 202 w 202"/>
                    <a:gd name="T7" fmla="*/ 116 h 351"/>
                    <a:gd name="T8" fmla="*/ 202 w 202"/>
                    <a:gd name="T9" fmla="*/ 351 h 351"/>
                  </a:gdLst>
                  <a:ahLst/>
                  <a:cxnLst>
                    <a:cxn ang="0">
                      <a:pos x="T0" y="T1"/>
                    </a:cxn>
                    <a:cxn ang="0">
                      <a:pos x="T2" y="T3"/>
                    </a:cxn>
                    <a:cxn ang="0">
                      <a:pos x="T4" y="T5"/>
                    </a:cxn>
                    <a:cxn ang="0">
                      <a:pos x="T6" y="T7"/>
                    </a:cxn>
                    <a:cxn ang="0">
                      <a:pos x="T8" y="T9"/>
                    </a:cxn>
                  </a:cxnLst>
                  <a:rect l="0" t="0" r="r" b="b"/>
                  <a:pathLst>
                    <a:path w="202" h="351">
                      <a:moveTo>
                        <a:pt x="202" y="351"/>
                      </a:moveTo>
                      <a:lnTo>
                        <a:pt x="0" y="232"/>
                      </a:lnTo>
                      <a:lnTo>
                        <a:pt x="0" y="0"/>
                      </a:lnTo>
                      <a:lnTo>
                        <a:pt x="202" y="116"/>
                      </a:lnTo>
                      <a:lnTo>
                        <a:pt x="202" y="351"/>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ṣ1ídé"/>
                <p:cNvSpPr/>
                <p:nvPr/>
              </p:nvSpPr>
              <p:spPr bwMode="auto">
                <a:xfrm>
                  <a:off x="3128657" y="3404869"/>
                  <a:ext cx="22724" cy="67183"/>
                </a:xfrm>
                <a:custGeom>
                  <a:avLst/>
                  <a:gdLst>
                    <a:gd name="T0" fmla="*/ 0 w 23"/>
                    <a:gd name="T1" fmla="*/ 54 h 68"/>
                    <a:gd name="T2" fmla="*/ 23 w 23"/>
                    <a:gd name="T3" fmla="*/ 68 h 68"/>
                    <a:gd name="T4" fmla="*/ 23 w 23"/>
                    <a:gd name="T5" fmla="*/ 12 h 68"/>
                    <a:gd name="T6" fmla="*/ 0 w 23"/>
                    <a:gd name="T7" fmla="*/ 0 h 68"/>
                    <a:gd name="T8" fmla="*/ 0 w 23"/>
                    <a:gd name="T9" fmla="*/ 54 h 68"/>
                  </a:gdLst>
                  <a:ahLst/>
                  <a:cxnLst>
                    <a:cxn ang="0">
                      <a:pos x="T0" y="T1"/>
                    </a:cxn>
                    <a:cxn ang="0">
                      <a:pos x="T2" y="T3"/>
                    </a:cxn>
                    <a:cxn ang="0">
                      <a:pos x="T4" y="T5"/>
                    </a:cxn>
                    <a:cxn ang="0">
                      <a:pos x="T6" y="T7"/>
                    </a:cxn>
                    <a:cxn ang="0">
                      <a:pos x="T8" y="T9"/>
                    </a:cxn>
                  </a:cxnLst>
                  <a:rect l="0" t="0" r="r" b="b"/>
                  <a:pathLst>
                    <a:path w="23" h="68">
                      <a:moveTo>
                        <a:pt x="0" y="54"/>
                      </a:moveTo>
                      <a:lnTo>
                        <a:pt x="23" y="68"/>
                      </a:lnTo>
                      <a:lnTo>
                        <a:pt x="23" y="12"/>
                      </a:lnTo>
                      <a:lnTo>
                        <a:pt x="0" y="0"/>
                      </a:lnTo>
                      <a:lnTo>
                        <a:pt x="0" y="54"/>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şļíḑè"/>
                <p:cNvSpPr/>
                <p:nvPr/>
              </p:nvSpPr>
              <p:spPr bwMode="auto">
                <a:xfrm>
                  <a:off x="3128657" y="3287298"/>
                  <a:ext cx="222298" cy="129427"/>
                </a:xfrm>
                <a:custGeom>
                  <a:avLst/>
                  <a:gdLst>
                    <a:gd name="T0" fmla="*/ 23 w 225"/>
                    <a:gd name="T1" fmla="*/ 131 h 131"/>
                    <a:gd name="T2" fmla="*/ 225 w 225"/>
                    <a:gd name="T3" fmla="*/ 15 h 131"/>
                    <a:gd name="T4" fmla="*/ 202 w 225"/>
                    <a:gd name="T5" fmla="*/ 0 h 131"/>
                    <a:gd name="T6" fmla="*/ 0 w 225"/>
                    <a:gd name="T7" fmla="*/ 119 h 131"/>
                    <a:gd name="T8" fmla="*/ 23 w 225"/>
                    <a:gd name="T9" fmla="*/ 131 h 131"/>
                  </a:gdLst>
                  <a:ahLst/>
                  <a:cxnLst>
                    <a:cxn ang="0">
                      <a:pos x="T0" y="T1"/>
                    </a:cxn>
                    <a:cxn ang="0">
                      <a:pos x="T2" y="T3"/>
                    </a:cxn>
                    <a:cxn ang="0">
                      <a:pos x="T4" y="T5"/>
                    </a:cxn>
                    <a:cxn ang="0">
                      <a:pos x="T6" y="T7"/>
                    </a:cxn>
                    <a:cxn ang="0">
                      <a:pos x="T8" y="T9"/>
                    </a:cxn>
                  </a:cxnLst>
                  <a:rect l="0" t="0" r="r" b="b"/>
                  <a:pathLst>
                    <a:path w="225" h="131">
                      <a:moveTo>
                        <a:pt x="23" y="131"/>
                      </a:moveTo>
                      <a:lnTo>
                        <a:pt x="225" y="15"/>
                      </a:lnTo>
                      <a:lnTo>
                        <a:pt x="202" y="0"/>
                      </a:lnTo>
                      <a:lnTo>
                        <a:pt x="0" y="119"/>
                      </a:lnTo>
                      <a:lnTo>
                        <a:pt x="23" y="1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ṩlîḍê"/>
                <p:cNvSpPr/>
                <p:nvPr/>
              </p:nvSpPr>
              <p:spPr bwMode="auto">
                <a:xfrm>
                  <a:off x="3055546" y="3479957"/>
                  <a:ext cx="99787" cy="127451"/>
                </a:xfrm>
                <a:custGeom>
                  <a:avLst/>
                  <a:gdLst>
                    <a:gd name="T0" fmla="*/ 7 w 49"/>
                    <a:gd name="T1" fmla="*/ 2 h 62"/>
                    <a:gd name="T2" fmla="*/ 42 w 49"/>
                    <a:gd name="T3" fmla="*/ 23 h 62"/>
                    <a:gd name="T4" fmla="*/ 49 w 49"/>
                    <a:gd name="T5" fmla="*/ 35 h 62"/>
                    <a:gd name="T6" fmla="*/ 49 w 49"/>
                    <a:gd name="T7" fmla="*/ 56 h 62"/>
                    <a:gd name="T8" fmla="*/ 42 w 49"/>
                    <a:gd name="T9" fmla="*/ 60 h 62"/>
                    <a:gd name="T10" fmla="*/ 7 w 49"/>
                    <a:gd name="T11" fmla="*/ 40 h 62"/>
                    <a:gd name="T12" fmla="*/ 0 w 49"/>
                    <a:gd name="T13" fmla="*/ 28 h 62"/>
                    <a:gd name="T14" fmla="*/ 0 w 49"/>
                    <a:gd name="T15" fmla="*/ 6 h 62"/>
                    <a:gd name="T16" fmla="*/ 7 w 49"/>
                    <a:gd name="T17"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2">
                      <a:moveTo>
                        <a:pt x="7" y="2"/>
                      </a:moveTo>
                      <a:cubicBezTo>
                        <a:pt x="42" y="23"/>
                        <a:pt x="42" y="23"/>
                        <a:pt x="42" y="23"/>
                      </a:cubicBezTo>
                      <a:cubicBezTo>
                        <a:pt x="46" y="25"/>
                        <a:pt x="49" y="30"/>
                        <a:pt x="49" y="35"/>
                      </a:cubicBezTo>
                      <a:cubicBezTo>
                        <a:pt x="49" y="56"/>
                        <a:pt x="49" y="56"/>
                        <a:pt x="49" y="56"/>
                      </a:cubicBezTo>
                      <a:cubicBezTo>
                        <a:pt x="49" y="61"/>
                        <a:pt x="46" y="62"/>
                        <a:pt x="42" y="60"/>
                      </a:cubicBezTo>
                      <a:cubicBezTo>
                        <a:pt x="7" y="40"/>
                        <a:pt x="7" y="40"/>
                        <a:pt x="7" y="40"/>
                      </a:cubicBezTo>
                      <a:cubicBezTo>
                        <a:pt x="4" y="38"/>
                        <a:pt x="0" y="32"/>
                        <a:pt x="0" y="28"/>
                      </a:cubicBezTo>
                      <a:cubicBezTo>
                        <a:pt x="0" y="6"/>
                        <a:pt x="0" y="6"/>
                        <a:pt x="0" y="6"/>
                      </a:cubicBezTo>
                      <a:cubicBezTo>
                        <a:pt x="0" y="2"/>
                        <a:pt x="4" y="0"/>
                        <a:pt x="7" y="2"/>
                      </a:cubicBez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ṥļîḓê"/>
                <p:cNvSpPr/>
                <p:nvPr/>
              </p:nvSpPr>
              <p:spPr bwMode="auto">
                <a:xfrm>
                  <a:off x="3065426" y="3496752"/>
                  <a:ext cx="1976" cy="49400"/>
                </a:xfrm>
                <a:custGeom>
                  <a:avLst/>
                  <a:gdLst>
                    <a:gd name="T0" fmla="*/ 0 w 2"/>
                    <a:gd name="T1" fmla="*/ 0 h 50"/>
                    <a:gd name="T2" fmla="*/ 2 w 2"/>
                    <a:gd name="T3" fmla="*/ 2 h 50"/>
                    <a:gd name="T4" fmla="*/ 2 w 2"/>
                    <a:gd name="T5" fmla="*/ 50 h 50"/>
                    <a:gd name="T6" fmla="*/ 0 w 2"/>
                    <a:gd name="T7" fmla="*/ 50 h 50"/>
                    <a:gd name="T8" fmla="*/ 0 w 2"/>
                    <a:gd name="T9" fmla="*/ 0 h 50"/>
                  </a:gdLst>
                  <a:ahLst/>
                  <a:cxnLst>
                    <a:cxn ang="0">
                      <a:pos x="T0" y="T1"/>
                    </a:cxn>
                    <a:cxn ang="0">
                      <a:pos x="T2" y="T3"/>
                    </a:cxn>
                    <a:cxn ang="0">
                      <a:pos x="T4" y="T5"/>
                    </a:cxn>
                    <a:cxn ang="0">
                      <a:pos x="T6" y="T7"/>
                    </a:cxn>
                    <a:cxn ang="0">
                      <a:pos x="T8" y="T9"/>
                    </a:cxn>
                  </a:cxnLst>
                  <a:rect l="0" t="0" r="r" b="b"/>
                  <a:pathLst>
                    <a:path w="2" h="50">
                      <a:moveTo>
                        <a:pt x="0" y="0"/>
                      </a:moveTo>
                      <a:lnTo>
                        <a:pt x="2" y="2"/>
                      </a:lnTo>
                      <a:lnTo>
                        <a:pt x="2" y="50"/>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ṣ1iḍê"/>
                <p:cNvSpPr/>
                <p:nvPr/>
              </p:nvSpPr>
              <p:spPr bwMode="auto">
                <a:xfrm>
                  <a:off x="3075306" y="3502680"/>
                  <a:ext cx="4940" cy="51376"/>
                </a:xfrm>
                <a:custGeom>
                  <a:avLst/>
                  <a:gdLst>
                    <a:gd name="T0" fmla="*/ 0 w 5"/>
                    <a:gd name="T1" fmla="*/ 0 h 52"/>
                    <a:gd name="T2" fmla="*/ 5 w 5"/>
                    <a:gd name="T3" fmla="*/ 2 h 52"/>
                    <a:gd name="T4" fmla="*/ 5 w 5"/>
                    <a:gd name="T5" fmla="*/ 52 h 52"/>
                    <a:gd name="T6" fmla="*/ 0 w 5"/>
                    <a:gd name="T7" fmla="*/ 50 h 52"/>
                    <a:gd name="T8" fmla="*/ 0 w 5"/>
                    <a:gd name="T9" fmla="*/ 0 h 52"/>
                  </a:gdLst>
                  <a:ahLst/>
                  <a:cxnLst>
                    <a:cxn ang="0">
                      <a:pos x="T0" y="T1"/>
                    </a:cxn>
                    <a:cxn ang="0">
                      <a:pos x="T2" y="T3"/>
                    </a:cxn>
                    <a:cxn ang="0">
                      <a:pos x="T4" y="T5"/>
                    </a:cxn>
                    <a:cxn ang="0">
                      <a:pos x="T6" y="T7"/>
                    </a:cxn>
                    <a:cxn ang="0">
                      <a:pos x="T8" y="T9"/>
                    </a:cxn>
                  </a:cxnLst>
                  <a:rect l="0" t="0" r="r" b="b"/>
                  <a:pathLst>
                    <a:path w="5" h="52">
                      <a:moveTo>
                        <a:pt x="0" y="0"/>
                      </a:moveTo>
                      <a:lnTo>
                        <a:pt x="5" y="2"/>
                      </a:lnTo>
                      <a:lnTo>
                        <a:pt x="5"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lîḑè"/>
                <p:cNvSpPr/>
                <p:nvPr/>
              </p:nvSpPr>
              <p:spPr bwMode="auto">
                <a:xfrm>
                  <a:off x="3088149" y="3508608"/>
                  <a:ext cx="1976" cy="51376"/>
                </a:xfrm>
                <a:custGeom>
                  <a:avLst/>
                  <a:gdLst>
                    <a:gd name="T0" fmla="*/ 0 w 2"/>
                    <a:gd name="T1" fmla="*/ 0 h 52"/>
                    <a:gd name="T2" fmla="*/ 2 w 2"/>
                    <a:gd name="T3" fmla="*/ 3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3"/>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îšľïďè"/>
                <p:cNvSpPr/>
                <p:nvPr/>
              </p:nvSpPr>
              <p:spPr bwMode="auto">
                <a:xfrm>
                  <a:off x="3096053" y="3513548"/>
                  <a:ext cx="3952" cy="53352"/>
                </a:xfrm>
                <a:custGeom>
                  <a:avLst/>
                  <a:gdLst>
                    <a:gd name="T0" fmla="*/ 0 w 4"/>
                    <a:gd name="T1" fmla="*/ 0 h 54"/>
                    <a:gd name="T2" fmla="*/ 4 w 4"/>
                    <a:gd name="T3" fmla="*/ 4 h 54"/>
                    <a:gd name="T4" fmla="*/ 4 w 4"/>
                    <a:gd name="T5" fmla="*/ 54 h 54"/>
                    <a:gd name="T6" fmla="*/ 0 w 4"/>
                    <a:gd name="T7" fmla="*/ 49 h 54"/>
                    <a:gd name="T8" fmla="*/ 0 w 4"/>
                    <a:gd name="T9" fmla="*/ 0 h 54"/>
                  </a:gdLst>
                  <a:ahLst/>
                  <a:cxnLst>
                    <a:cxn ang="0">
                      <a:pos x="T0" y="T1"/>
                    </a:cxn>
                    <a:cxn ang="0">
                      <a:pos x="T2" y="T3"/>
                    </a:cxn>
                    <a:cxn ang="0">
                      <a:pos x="T4" y="T5"/>
                    </a:cxn>
                    <a:cxn ang="0">
                      <a:pos x="T6" y="T7"/>
                    </a:cxn>
                    <a:cxn ang="0">
                      <a:pos x="T8" y="T9"/>
                    </a:cxn>
                  </a:cxnLst>
                  <a:rect l="0" t="0" r="r" b="b"/>
                  <a:pathLst>
                    <a:path w="4" h="54">
                      <a:moveTo>
                        <a:pt x="0" y="0"/>
                      </a:moveTo>
                      <a:lnTo>
                        <a:pt x="4" y="4"/>
                      </a:lnTo>
                      <a:lnTo>
                        <a:pt x="4" y="54"/>
                      </a:lnTo>
                      <a:lnTo>
                        <a:pt x="0" y="49"/>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ṩ1ïḋé"/>
                <p:cNvSpPr/>
                <p:nvPr/>
              </p:nvSpPr>
              <p:spPr bwMode="auto">
                <a:xfrm>
                  <a:off x="3108897" y="3521452"/>
                  <a:ext cx="3952" cy="51376"/>
                </a:xfrm>
                <a:custGeom>
                  <a:avLst/>
                  <a:gdLst>
                    <a:gd name="T0" fmla="*/ 0 w 4"/>
                    <a:gd name="T1" fmla="*/ 0 h 52"/>
                    <a:gd name="T2" fmla="*/ 4 w 4"/>
                    <a:gd name="T3" fmla="*/ 2 h 52"/>
                    <a:gd name="T4" fmla="*/ 4 w 4"/>
                    <a:gd name="T5" fmla="*/ 52 h 52"/>
                    <a:gd name="T6" fmla="*/ 0 w 4"/>
                    <a:gd name="T7" fmla="*/ 50 h 52"/>
                    <a:gd name="T8" fmla="*/ 0 w 4"/>
                    <a:gd name="T9" fmla="*/ 0 h 52"/>
                  </a:gdLst>
                  <a:ahLst/>
                  <a:cxnLst>
                    <a:cxn ang="0">
                      <a:pos x="T0" y="T1"/>
                    </a:cxn>
                    <a:cxn ang="0">
                      <a:pos x="T2" y="T3"/>
                    </a:cxn>
                    <a:cxn ang="0">
                      <a:pos x="T4" y="T5"/>
                    </a:cxn>
                    <a:cxn ang="0">
                      <a:pos x="T6" y="T7"/>
                    </a:cxn>
                    <a:cxn ang="0">
                      <a:pos x="T8" y="T9"/>
                    </a:cxn>
                  </a:cxnLst>
                  <a:rect l="0" t="0" r="r" b="b"/>
                  <a:pathLst>
                    <a:path w="4" h="52">
                      <a:moveTo>
                        <a:pt x="0" y="0"/>
                      </a:moveTo>
                      <a:lnTo>
                        <a:pt x="4" y="2"/>
                      </a:lnTo>
                      <a:lnTo>
                        <a:pt x="4"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iśļîďê"/>
                <p:cNvSpPr/>
                <p:nvPr/>
              </p:nvSpPr>
              <p:spPr bwMode="auto">
                <a:xfrm>
                  <a:off x="3116801" y="3525404"/>
                  <a:ext cx="5928" cy="53352"/>
                </a:xfrm>
                <a:custGeom>
                  <a:avLst/>
                  <a:gdLst>
                    <a:gd name="T0" fmla="*/ 0 w 6"/>
                    <a:gd name="T1" fmla="*/ 0 h 54"/>
                    <a:gd name="T2" fmla="*/ 6 w 6"/>
                    <a:gd name="T3" fmla="*/ 4 h 54"/>
                    <a:gd name="T4" fmla="*/ 6 w 6"/>
                    <a:gd name="T5" fmla="*/ 54 h 54"/>
                    <a:gd name="T6" fmla="*/ 0 w 6"/>
                    <a:gd name="T7" fmla="*/ 50 h 54"/>
                    <a:gd name="T8" fmla="*/ 0 w 6"/>
                    <a:gd name="T9" fmla="*/ 0 h 54"/>
                  </a:gdLst>
                  <a:ahLst/>
                  <a:cxnLst>
                    <a:cxn ang="0">
                      <a:pos x="T0" y="T1"/>
                    </a:cxn>
                    <a:cxn ang="0">
                      <a:pos x="T2" y="T3"/>
                    </a:cxn>
                    <a:cxn ang="0">
                      <a:pos x="T4" y="T5"/>
                    </a:cxn>
                    <a:cxn ang="0">
                      <a:pos x="T6" y="T7"/>
                    </a:cxn>
                    <a:cxn ang="0">
                      <a:pos x="T8" y="T9"/>
                    </a:cxn>
                  </a:cxnLst>
                  <a:rect l="0" t="0" r="r" b="b"/>
                  <a:pathLst>
                    <a:path w="6" h="54">
                      <a:moveTo>
                        <a:pt x="0" y="0"/>
                      </a:moveTo>
                      <a:lnTo>
                        <a:pt x="6" y="4"/>
                      </a:lnTo>
                      <a:lnTo>
                        <a:pt x="6" y="54"/>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îSḷïďe"/>
                <p:cNvSpPr/>
                <p:nvPr/>
              </p:nvSpPr>
              <p:spPr bwMode="auto">
                <a:xfrm>
                  <a:off x="3130633" y="3533308"/>
                  <a:ext cx="2964" cy="51376"/>
                </a:xfrm>
                <a:custGeom>
                  <a:avLst/>
                  <a:gdLst>
                    <a:gd name="T0" fmla="*/ 0 w 3"/>
                    <a:gd name="T1" fmla="*/ 0 h 52"/>
                    <a:gd name="T2" fmla="*/ 3 w 3"/>
                    <a:gd name="T3" fmla="*/ 2 h 52"/>
                    <a:gd name="T4" fmla="*/ 3 w 3"/>
                    <a:gd name="T5" fmla="*/ 52 h 52"/>
                    <a:gd name="T6" fmla="*/ 0 w 3"/>
                    <a:gd name="T7" fmla="*/ 50 h 52"/>
                    <a:gd name="T8" fmla="*/ 0 w 3"/>
                    <a:gd name="T9" fmla="*/ 0 h 52"/>
                  </a:gdLst>
                  <a:ahLst/>
                  <a:cxnLst>
                    <a:cxn ang="0">
                      <a:pos x="T0" y="T1"/>
                    </a:cxn>
                    <a:cxn ang="0">
                      <a:pos x="T2" y="T3"/>
                    </a:cxn>
                    <a:cxn ang="0">
                      <a:pos x="T4" y="T5"/>
                    </a:cxn>
                    <a:cxn ang="0">
                      <a:pos x="T6" y="T7"/>
                    </a:cxn>
                    <a:cxn ang="0">
                      <a:pos x="T8" y="T9"/>
                    </a:cxn>
                  </a:cxnLst>
                  <a:rect l="0" t="0" r="r" b="b"/>
                  <a:pathLst>
                    <a:path w="3" h="52">
                      <a:moveTo>
                        <a:pt x="0" y="0"/>
                      </a:moveTo>
                      <a:lnTo>
                        <a:pt x="3" y="2"/>
                      </a:lnTo>
                      <a:lnTo>
                        <a:pt x="3"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ṩľîḑe"/>
                <p:cNvSpPr/>
                <p:nvPr/>
              </p:nvSpPr>
              <p:spPr bwMode="auto">
                <a:xfrm>
                  <a:off x="3137549" y="3538248"/>
                  <a:ext cx="1976" cy="50388"/>
                </a:xfrm>
                <a:custGeom>
                  <a:avLst/>
                  <a:gdLst>
                    <a:gd name="T0" fmla="*/ 0 w 2"/>
                    <a:gd name="T1" fmla="*/ 0 h 51"/>
                    <a:gd name="T2" fmla="*/ 2 w 2"/>
                    <a:gd name="T3" fmla="*/ 2 h 51"/>
                    <a:gd name="T4" fmla="*/ 2 w 2"/>
                    <a:gd name="T5" fmla="*/ 51 h 51"/>
                    <a:gd name="T6" fmla="*/ 0 w 2"/>
                    <a:gd name="T7" fmla="*/ 49 h 51"/>
                    <a:gd name="T8" fmla="*/ 0 w 2"/>
                    <a:gd name="T9" fmla="*/ 0 h 51"/>
                  </a:gdLst>
                  <a:ahLst/>
                  <a:cxnLst>
                    <a:cxn ang="0">
                      <a:pos x="T0" y="T1"/>
                    </a:cxn>
                    <a:cxn ang="0">
                      <a:pos x="T2" y="T3"/>
                    </a:cxn>
                    <a:cxn ang="0">
                      <a:pos x="T4" y="T5"/>
                    </a:cxn>
                    <a:cxn ang="0">
                      <a:pos x="T6" y="T7"/>
                    </a:cxn>
                    <a:cxn ang="0">
                      <a:pos x="T8" y="T9"/>
                    </a:cxn>
                  </a:cxnLst>
                  <a:rect l="0" t="0" r="r" b="b"/>
                  <a:pathLst>
                    <a:path w="2" h="51">
                      <a:moveTo>
                        <a:pt x="0" y="0"/>
                      </a:moveTo>
                      <a:lnTo>
                        <a:pt x="2" y="2"/>
                      </a:lnTo>
                      <a:lnTo>
                        <a:pt x="2" y="51"/>
                      </a:lnTo>
                      <a:lnTo>
                        <a:pt x="0" y="49"/>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ļiḑe"/>
                <p:cNvSpPr/>
                <p:nvPr/>
              </p:nvSpPr>
              <p:spPr bwMode="auto">
                <a:xfrm>
                  <a:off x="3126681" y="3531332"/>
                  <a:ext cx="0" cy="49400"/>
                </a:xfrm>
                <a:custGeom>
                  <a:avLst/>
                  <a:gdLst>
                    <a:gd name="T0" fmla="*/ 0 h 50"/>
                    <a:gd name="T1" fmla="*/ 2 h 50"/>
                    <a:gd name="T2" fmla="*/ 50 h 50"/>
                    <a:gd name="T3" fmla="*/ 50 h 50"/>
                    <a:gd name="T4" fmla="*/ 0 h 50"/>
                  </a:gdLst>
                  <a:ahLst/>
                  <a:cxnLst>
                    <a:cxn ang="0">
                      <a:pos x="0" y="T0"/>
                    </a:cxn>
                    <a:cxn ang="0">
                      <a:pos x="0" y="T1"/>
                    </a:cxn>
                    <a:cxn ang="0">
                      <a:pos x="0" y="T2"/>
                    </a:cxn>
                    <a:cxn ang="0">
                      <a:pos x="0" y="T3"/>
                    </a:cxn>
                    <a:cxn ang="0">
                      <a:pos x="0" y="T4"/>
                    </a:cxn>
                  </a:cxnLst>
                  <a:rect l="0" t="0" r="r" b="b"/>
                  <a:pathLst>
                    <a:path h="50">
                      <a:moveTo>
                        <a:pt x="0" y="0"/>
                      </a:moveTo>
                      <a:lnTo>
                        <a:pt x="0" y="2"/>
                      </a:lnTo>
                      <a:lnTo>
                        <a:pt x="0" y="50"/>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íśḻiḍé"/>
                <p:cNvSpPr/>
                <p:nvPr/>
              </p:nvSpPr>
              <p:spPr bwMode="auto">
                <a:xfrm>
                  <a:off x="3103957" y="3519476"/>
                  <a:ext cx="988" cy="49400"/>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îŝľîďe"/>
                <p:cNvSpPr/>
                <p:nvPr/>
              </p:nvSpPr>
              <p:spPr bwMode="auto">
                <a:xfrm>
                  <a:off x="3092101" y="3511572"/>
                  <a:ext cx="0" cy="50388"/>
                </a:xfrm>
                <a:custGeom>
                  <a:avLst/>
                  <a:gdLst>
                    <a:gd name="T0" fmla="*/ 0 h 51"/>
                    <a:gd name="T1" fmla="*/ 2 h 51"/>
                    <a:gd name="T2" fmla="*/ 51 h 51"/>
                    <a:gd name="T3" fmla="*/ 49 h 51"/>
                    <a:gd name="T4" fmla="*/ 0 h 51"/>
                  </a:gdLst>
                  <a:ahLst/>
                  <a:cxnLst>
                    <a:cxn ang="0">
                      <a:pos x="0" y="T0"/>
                    </a:cxn>
                    <a:cxn ang="0">
                      <a:pos x="0" y="T1"/>
                    </a:cxn>
                    <a:cxn ang="0">
                      <a:pos x="0" y="T2"/>
                    </a:cxn>
                    <a:cxn ang="0">
                      <a:pos x="0" y="T3"/>
                    </a:cxn>
                    <a:cxn ang="0">
                      <a:pos x="0" y="T4"/>
                    </a:cxn>
                  </a:cxnLst>
                  <a:rect l="0" t="0" r="r" b="b"/>
                  <a:pathLst>
                    <a:path h="51">
                      <a:moveTo>
                        <a:pt x="0" y="0"/>
                      </a:moveTo>
                      <a:lnTo>
                        <a:pt x="0" y="2"/>
                      </a:lnTo>
                      <a:lnTo>
                        <a:pt x="0" y="51"/>
                      </a:lnTo>
                      <a:lnTo>
                        <a:pt x="0" y="49"/>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îṥ1îdê"/>
                <p:cNvSpPr/>
                <p:nvPr/>
              </p:nvSpPr>
              <p:spPr bwMode="auto">
                <a:xfrm>
                  <a:off x="3084197" y="3506632"/>
                  <a:ext cx="988" cy="49400"/>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ïslíďè"/>
                <p:cNvSpPr/>
                <p:nvPr/>
              </p:nvSpPr>
              <p:spPr bwMode="auto">
                <a:xfrm>
                  <a:off x="3071354" y="3500704"/>
                  <a:ext cx="0" cy="49400"/>
                </a:xfrm>
                <a:custGeom>
                  <a:avLst/>
                  <a:gdLst>
                    <a:gd name="T0" fmla="*/ 0 h 50"/>
                    <a:gd name="T1" fmla="*/ 0 h 50"/>
                    <a:gd name="T2" fmla="*/ 50 h 50"/>
                    <a:gd name="T3" fmla="*/ 48 h 50"/>
                    <a:gd name="T4" fmla="*/ 0 h 50"/>
                  </a:gdLst>
                  <a:ahLst/>
                  <a:cxnLst>
                    <a:cxn ang="0">
                      <a:pos x="0" y="T0"/>
                    </a:cxn>
                    <a:cxn ang="0">
                      <a:pos x="0" y="T1"/>
                    </a:cxn>
                    <a:cxn ang="0">
                      <a:pos x="0" y="T2"/>
                    </a:cxn>
                    <a:cxn ang="0">
                      <a:pos x="0" y="T3"/>
                    </a:cxn>
                    <a:cxn ang="0">
                      <a:pos x="0" y="T4"/>
                    </a:cxn>
                  </a:cxnLst>
                  <a:rect l="0" t="0" r="r" b="b"/>
                  <a:pathLst>
                    <a:path h="50">
                      <a:moveTo>
                        <a:pt x="0" y="0"/>
                      </a:moveTo>
                      <a:lnTo>
                        <a:pt x="0" y="0"/>
                      </a:lnTo>
                      <a:lnTo>
                        <a:pt x="0" y="50"/>
                      </a:lnTo>
                      <a:lnTo>
                        <a:pt x="0" y="48"/>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ṣḷiďè"/>
                <p:cNvSpPr/>
                <p:nvPr/>
              </p:nvSpPr>
              <p:spPr bwMode="auto">
                <a:xfrm>
                  <a:off x="3141501" y="3542200"/>
                  <a:ext cx="3952" cy="49400"/>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íṧḷîḋê"/>
                <p:cNvSpPr/>
                <p:nvPr/>
              </p:nvSpPr>
              <p:spPr bwMode="auto">
                <a:xfrm>
                  <a:off x="2705797" y="3178619"/>
                  <a:ext cx="468308" cy="270710"/>
                </a:xfrm>
                <a:custGeom>
                  <a:avLst/>
                  <a:gdLst>
                    <a:gd name="T0" fmla="*/ 474 w 474"/>
                    <a:gd name="T1" fmla="*/ 137 h 274"/>
                    <a:gd name="T2" fmla="*/ 237 w 474"/>
                    <a:gd name="T3" fmla="*/ 0 h 274"/>
                    <a:gd name="T4" fmla="*/ 0 w 474"/>
                    <a:gd name="T5" fmla="*/ 137 h 274"/>
                    <a:gd name="T6" fmla="*/ 237 w 474"/>
                    <a:gd name="T7" fmla="*/ 274 h 274"/>
                    <a:gd name="T8" fmla="*/ 474 w 474"/>
                    <a:gd name="T9" fmla="*/ 137 h 274"/>
                  </a:gdLst>
                  <a:ahLst/>
                  <a:cxnLst>
                    <a:cxn ang="0">
                      <a:pos x="T0" y="T1"/>
                    </a:cxn>
                    <a:cxn ang="0">
                      <a:pos x="T2" y="T3"/>
                    </a:cxn>
                    <a:cxn ang="0">
                      <a:pos x="T4" y="T5"/>
                    </a:cxn>
                    <a:cxn ang="0">
                      <a:pos x="T6" y="T7"/>
                    </a:cxn>
                    <a:cxn ang="0">
                      <a:pos x="T8" y="T9"/>
                    </a:cxn>
                  </a:cxnLst>
                  <a:rect l="0" t="0" r="r" b="b"/>
                  <a:pathLst>
                    <a:path w="474" h="274">
                      <a:moveTo>
                        <a:pt x="474" y="137"/>
                      </a:moveTo>
                      <a:lnTo>
                        <a:pt x="237" y="0"/>
                      </a:lnTo>
                      <a:lnTo>
                        <a:pt x="0" y="137"/>
                      </a:lnTo>
                      <a:lnTo>
                        <a:pt x="237" y="274"/>
                      </a:lnTo>
                      <a:lnTo>
                        <a:pt x="474" y="137"/>
                      </a:ln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iŝḻïḑé"/>
                <p:cNvSpPr/>
                <p:nvPr/>
              </p:nvSpPr>
              <p:spPr bwMode="auto">
                <a:xfrm>
                  <a:off x="2939951" y="3313974"/>
                  <a:ext cx="234154" cy="558215"/>
                </a:xfrm>
                <a:custGeom>
                  <a:avLst/>
                  <a:gdLst>
                    <a:gd name="T0" fmla="*/ 0 w 237"/>
                    <a:gd name="T1" fmla="*/ 565 h 565"/>
                    <a:gd name="T2" fmla="*/ 237 w 237"/>
                    <a:gd name="T3" fmla="*/ 430 h 565"/>
                    <a:gd name="T4" fmla="*/ 237 w 237"/>
                    <a:gd name="T5" fmla="*/ 0 h 565"/>
                    <a:gd name="T6" fmla="*/ 0 w 237"/>
                    <a:gd name="T7" fmla="*/ 137 h 565"/>
                    <a:gd name="T8" fmla="*/ 0 w 237"/>
                    <a:gd name="T9" fmla="*/ 565 h 565"/>
                  </a:gdLst>
                  <a:ahLst/>
                  <a:cxnLst>
                    <a:cxn ang="0">
                      <a:pos x="T0" y="T1"/>
                    </a:cxn>
                    <a:cxn ang="0">
                      <a:pos x="T2" y="T3"/>
                    </a:cxn>
                    <a:cxn ang="0">
                      <a:pos x="T4" y="T5"/>
                    </a:cxn>
                    <a:cxn ang="0">
                      <a:pos x="T6" y="T7"/>
                    </a:cxn>
                    <a:cxn ang="0">
                      <a:pos x="T8" y="T9"/>
                    </a:cxn>
                  </a:cxnLst>
                  <a:rect l="0" t="0" r="r" b="b"/>
                  <a:pathLst>
                    <a:path w="237" h="565">
                      <a:moveTo>
                        <a:pt x="0" y="565"/>
                      </a:moveTo>
                      <a:lnTo>
                        <a:pt x="237" y="430"/>
                      </a:lnTo>
                      <a:lnTo>
                        <a:pt x="237" y="0"/>
                      </a:lnTo>
                      <a:lnTo>
                        <a:pt x="0" y="137"/>
                      </a:lnTo>
                      <a:lnTo>
                        <a:pt x="0" y="565"/>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iṩḷiḑè"/>
                <p:cNvSpPr/>
                <p:nvPr/>
              </p:nvSpPr>
              <p:spPr bwMode="auto">
                <a:xfrm>
                  <a:off x="2970579" y="3748690"/>
                  <a:ext cx="20748" cy="47424"/>
                </a:xfrm>
                <a:custGeom>
                  <a:avLst/>
                  <a:gdLst>
                    <a:gd name="T0" fmla="*/ 4 w 10"/>
                    <a:gd name="T1" fmla="*/ 23 h 23"/>
                    <a:gd name="T2" fmla="*/ 2 w 10"/>
                    <a:gd name="T3" fmla="*/ 22 h 23"/>
                    <a:gd name="T4" fmla="*/ 0 w 10"/>
                    <a:gd name="T5" fmla="*/ 18 h 23"/>
                    <a:gd name="T6" fmla="*/ 0 w 10"/>
                    <a:gd name="T7" fmla="*/ 6 h 23"/>
                    <a:gd name="T8" fmla="*/ 0 w 10"/>
                    <a:gd name="T9" fmla="*/ 6 h 23"/>
                    <a:gd name="T10" fmla="*/ 0 w 10"/>
                    <a:gd name="T11" fmla="*/ 6 h 23"/>
                    <a:gd name="T12" fmla="*/ 1 w 10"/>
                    <a:gd name="T13" fmla="*/ 6 h 23"/>
                    <a:gd name="T14" fmla="*/ 10 w 10"/>
                    <a:gd name="T15" fmla="*/ 0 h 23"/>
                    <a:gd name="T16" fmla="*/ 10 w 10"/>
                    <a:gd name="T17" fmla="*/ 14 h 23"/>
                    <a:gd name="T18" fmla="*/ 6 w 10"/>
                    <a:gd name="T19" fmla="*/ 22 h 23"/>
                    <a:gd name="T20" fmla="*/ 4 w 10"/>
                    <a:gd name="T21" fmla="*/ 23 h 23"/>
                    <a:gd name="T22" fmla="*/ 2 w 10"/>
                    <a:gd name="T23" fmla="*/ 7 h 23"/>
                    <a:gd name="T24" fmla="*/ 2 w 10"/>
                    <a:gd name="T25" fmla="*/ 18 h 23"/>
                    <a:gd name="T26" fmla="*/ 3 w 10"/>
                    <a:gd name="T27" fmla="*/ 21 h 23"/>
                    <a:gd name="T28" fmla="*/ 5 w 10"/>
                    <a:gd name="T29" fmla="*/ 21 h 23"/>
                    <a:gd name="T30" fmla="*/ 9 w 10"/>
                    <a:gd name="T31" fmla="*/ 14 h 23"/>
                    <a:gd name="T32" fmla="*/ 9 w 10"/>
                    <a:gd name="T33" fmla="*/ 13 h 23"/>
                    <a:gd name="T34" fmla="*/ 5 w 10"/>
                    <a:gd name="T35" fmla="*/ 13 h 23"/>
                    <a:gd name="T36" fmla="*/ 5 w 10"/>
                    <a:gd name="T37" fmla="*/ 8 h 23"/>
                    <a:gd name="T38" fmla="*/ 2 w 10"/>
                    <a:gd name="T39" fmla="*/ 7 h 23"/>
                    <a:gd name="T40" fmla="*/ 7 w 10"/>
                    <a:gd name="T41" fmla="*/ 11 h 23"/>
                    <a:gd name="T42" fmla="*/ 9 w 10"/>
                    <a:gd name="T43" fmla="*/ 11 h 23"/>
                    <a:gd name="T44" fmla="*/ 9 w 10"/>
                    <a:gd name="T45" fmla="*/ 3 h 23"/>
                    <a:gd name="T46" fmla="*/ 3 w 10"/>
                    <a:gd name="T47" fmla="*/ 6 h 23"/>
                    <a:gd name="T48" fmla="*/ 6 w 10"/>
                    <a:gd name="T49" fmla="*/ 7 h 23"/>
                    <a:gd name="T50" fmla="*/ 7 w 10"/>
                    <a:gd name="T51"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3">
                      <a:moveTo>
                        <a:pt x="4" y="23"/>
                      </a:moveTo>
                      <a:cubicBezTo>
                        <a:pt x="3" y="23"/>
                        <a:pt x="3" y="23"/>
                        <a:pt x="2" y="22"/>
                      </a:cubicBezTo>
                      <a:cubicBezTo>
                        <a:pt x="1" y="22"/>
                        <a:pt x="0" y="20"/>
                        <a:pt x="0" y="18"/>
                      </a:cubicBezTo>
                      <a:cubicBezTo>
                        <a:pt x="0" y="6"/>
                        <a:pt x="0" y="6"/>
                        <a:pt x="0" y="6"/>
                      </a:cubicBezTo>
                      <a:cubicBezTo>
                        <a:pt x="0" y="6"/>
                        <a:pt x="0" y="6"/>
                        <a:pt x="0" y="6"/>
                      </a:cubicBezTo>
                      <a:cubicBezTo>
                        <a:pt x="0" y="6"/>
                        <a:pt x="0" y="6"/>
                        <a:pt x="0" y="6"/>
                      </a:cubicBezTo>
                      <a:cubicBezTo>
                        <a:pt x="1" y="6"/>
                        <a:pt x="1" y="6"/>
                        <a:pt x="1" y="6"/>
                      </a:cubicBezTo>
                      <a:cubicBezTo>
                        <a:pt x="10" y="0"/>
                        <a:pt x="10" y="0"/>
                        <a:pt x="10" y="0"/>
                      </a:cubicBezTo>
                      <a:cubicBezTo>
                        <a:pt x="10" y="14"/>
                        <a:pt x="10" y="14"/>
                        <a:pt x="10" y="14"/>
                      </a:cubicBezTo>
                      <a:cubicBezTo>
                        <a:pt x="10" y="17"/>
                        <a:pt x="8" y="21"/>
                        <a:pt x="6" y="22"/>
                      </a:cubicBezTo>
                      <a:cubicBezTo>
                        <a:pt x="5" y="23"/>
                        <a:pt x="4" y="23"/>
                        <a:pt x="4" y="23"/>
                      </a:cubicBezTo>
                      <a:close/>
                      <a:moveTo>
                        <a:pt x="2" y="7"/>
                      </a:moveTo>
                      <a:cubicBezTo>
                        <a:pt x="2" y="18"/>
                        <a:pt x="2" y="18"/>
                        <a:pt x="2" y="18"/>
                      </a:cubicBezTo>
                      <a:cubicBezTo>
                        <a:pt x="2" y="20"/>
                        <a:pt x="2" y="21"/>
                        <a:pt x="3" y="21"/>
                      </a:cubicBezTo>
                      <a:cubicBezTo>
                        <a:pt x="4" y="22"/>
                        <a:pt x="4" y="21"/>
                        <a:pt x="5" y="21"/>
                      </a:cubicBezTo>
                      <a:cubicBezTo>
                        <a:pt x="7" y="20"/>
                        <a:pt x="9" y="16"/>
                        <a:pt x="9" y="14"/>
                      </a:cubicBezTo>
                      <a:cubicBezTo>
                        <a:pt x="9" y="13"/>
                        <a:pt x="9" y="13"/>
                        <a:pt x="9" y="13"/>
                      </a:cubicBezTo>
                      <a:cubicBezTo>
                        <a:pt x="5" y="13"/>
                        <a:pt x="5" y="13"/>
                        <a:pt x="5" y="13"/>
                      </a:cubicBezTo>
                      <a:cubicBezTo>
                        <a:pt x="5" y="8"/>
                        <a:pt x="5" y="8"/>
                        <a:pt x="5" y="8"/>
                      </a:cubicBezTo>
                      <a:lnTo>
                        <a:pt x="2" y="7"/>
                      </a:lnTo>
                      <a:close/>
                      <a:moveTo>
                        <a:pt x="7" y="11"/>
                      </a:moveTo>
                      <a:cubicBezTo>
                        <a:pt x="9" y="11"/>
                        <a:pt x="9" y="11"/>
                        <a:pt x="9" y="11"/>
                      </a:cubicBezTo>
                      <a:cubicBezTo>
                        <a:pt x="9" y="3"/>
                        <a:pt x="9" y="3"/>
                        <a:pt x="9" y="3"/>
                      </a:cubicBezTo>
                      <a:cubicBezTo>
                        <a:pt x="3" y="6"/>
                        <a:pt x="3" y="6"/>
                        <a:pt x="3" y="6"/>
                      </a:cubicBezTo>
                      <a:cubicBezTo>
                        <a:pt x="6" y="7"/>
                        <a:pt x="6" y="7"/>
                        <a:pt x="6" y="7"/>
                      </a:cubicBez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íśľiḓè"/>
                <p:cNvSpPr/>
                <p:nvPr/>
              </p:nvSpPr>
              <p:spPr bwMode="auto">
                <a:xfrm>
                  <a:off x="2981446" y="3792162"/>
                  <a:ext cx="1976" cy="22724"/>
                </a:xfrm>
                <a:custGeom>
                  <a:avLst/>
                  <a:gdLst>
                    <a:gd name="T0" fmla="*/ 0 w 1"/>
                    <a:gd name="T1" fmla="*/ 11 h 11"/>
                    <a:gd name="T2" fmla="*/ 0 w 1"/>
                    <a:gd name="T3" fmla="*/ 11 h 11"/>
                    <a:gd name="T4" fmla="*/ 0 w 1"/>
                    <a:gd name="T5" fmla="*/ 1 h 11"/>
                    <a:gd name="T6" fmla="*/ 0 w 1"/>
                    <a:gd name="T7" fmla="*/ 0 h 11"/>
                    <a:gd name="T8" fmla="*/ 1 w 1"/>
                    <a:gd name="T9" fmla="*/ 1 h 11"/>
                    <a:gd name="T10" fmla="*/ 1 w 1"/>
                    <a:gd name="T11" fmla="*/ 11 h 11"/>
                    <a:gd name="T12" fmla="*/ 0 w 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0" y="11"/>
                      </a:moveTo>
                      <a:cubicBezTo>
                        <a:pt x="0" y="11"/>
                        <a:pt x="0" y="11"/>
                        <a:pt x="0" y="11"/>
                      </a:cubicBezTo>
                      <a:cubicBezTo>
                        <a:pt x="0" y="1"/>
                        <a:pt x="0" y="1"/>
                        <a:pt x="0" y="1"/>
                      </a:cubicBezTo>
                      <a:cubicBezTo>
                        <a:pt x="0" y="0"/>
                        <a:pt x="0" y="0"/>
                        <a:pt x="0" y="0"/>
                      </a:cubicBezTo>
                      <a:cubicBezTo>
                        <a:pt x="1" y="0"/>
                        <a:pt x="1" y="0"/>
                        <a:pt x="1" y="1"/>
                      </a:cubicBezTo>
                      <a:cubicBezTo>
                        <a:pt x="1" y="11"/>
                        <a:pt x="1" y="11"/>
                        <a:pt x="1" y="11"/>
                      </a:cubicBezTo>
                      <a:cubicBezTo>
                        <a:pt x="1" y="11"/>
                        <a:pt x="1" y="11"/>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ŝ1íḓe"/>
                <p:cNvSpPr/>
                <p:nvPr/>
              </p:nvSpPr>
              <p:spPr bwMode="auto">
                <a:xfrm>
                  <a:off x="2970579" y="3806981"/>
                  <a:ext cx="20748" cy="13832"/>
                </a:xfrm>
                <a:custGeom>
                  <a:avLst/>
                  <a:gdLst>
                    <a:gd name="T0" fmla="*/ 2 w 21"/>
                    <a:gd name="T1" fmla="*/ 14 h 14"/>
                    <a:gd name="T2" fmla="*/ 0 w 21"/>
                    <a:gd name="T3" fmla="*/ 12 h 14"/>
                    <a:gd name="T4" fmla="*/ 2 w 21"/>
                    <a:gd name="T5" fmla="*/ 10 h 14"/>
                    <a:gd name="T6" fmla="*/ 19 w 21"/>
                    <a:gd name="T7" fmla="*/ 0 h 14"/>
                    <a:gd name="T8" fmla="*/ 21 w 21"/>
                    <a:gd name="T9" fmla="*/ 2 h 14"/>
                    <a:gd name="T10" fmla="*/ 21 w 21"/>
                    <a:gd name="T11" fmla="*/ 4 h 14"/>
                    <a:gd name="T12" fmla="*/ 2 w 21"/>
                    <a:gd name="T13" fmla="*/ 14 h 14"/>
                    <a:gd name="T14" fmla="*/ 2 w 2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4">
                      <a:moveTo>
                        <a:pt x="2" y="14"/>
                      </a:moveTo>
                      <a:lnTo>
                        <a:pt x="0" y="12"/>
                      </a:lnTo>
                      <a:lnTo>
                        <a:pt x="2" y="10"/>
                      </a:lnTo>
                      <a:lnTo>
                        <a:pt x="19" y="0"/>
                      </a:lnTo>
                      <a:lnTo>
                        <a:pt x="21" y="2"/>
                      </a:lnTo>
                      <a:lnTo>
                        <a:pt x="21" y="4"/>
                      </a:lnTo>
                      <a:lnTo>
                        <a:pt x="2" y="14"/>
                      </a:ln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íśļîḋe"/>
                <p:cNvSpPr/>
                <p:nvPr/>
              </p:nvSpPr>
              <p:spPr bwMode="auto">
                <a:xfrm>
                  <a:off x="3032822" y="3744738"/>
                  <a:ext cx="9880" cy="41496"/>
                </a:xfrm>
                <a:custGeom>
                  <a:avLst/>
                  <a:gdLst>
                    <a:gd name="T0" fmla="*/ 2 w 5"/>
                    <a:gd name="T1" fmla="*/ 20 h 20"/>
                    <a:gd name="T2" fmla="*/ 1 w 5"/>
                    <a:gd name="T3" fmla="*/ 19 h 20"/>
                    <a:gd name="T4" fmla="*/ 0 w 5"/>
                    <a:gd name="T5" fmla="*/ 18 h 20"/>
                    <a:gd name="T6" fmla="*/ 0 w 5"/>
                    <a:gd name="T7" fmla="*/ 16 h 20"/>
                    <a:gd name="T8" fmla="*/ 1 w 5"/>
                    <a:gd name="T9" fmla="*/ 15 h 20"/>
                    <a:gd name="T10" fmla="*/ 2 w 5"/>
                    <a:gd name="T11" fmla="*/ 16 h 20"/>
                    <a:gd name="T12" fmla="*/ 2 w 5"/>
                    <a:gd name="T13" fmla="*/ 18 h 20"/>
                    <a:gd name="T14" fmla="*/ 2 w 5"/>
                    <a:gd name="T15" fmla="*/ 18 h 20"/>
                    <a:gd name="T16" fmla="*/ 2 w 5"/>
                    <a:gd name="T17" fmla="*/ 18 h 20"/>
                    <a:gd name="T18" fmla="*/ 4 w 5"/>
                    <a:gd name="T19" fmla="*/ 15 h 20"/>
                    <a:gd name="T20" fmla="*/ 4 w 5"/>
                    <a:gd name="T21" fmla="*/ 1 h 20"/>
                    <a:gd name="T22" fmla="*/ 5 w 5"/>
                    <a:gd name="T23" fmla="*/ 0 h 20"/>
                    <a:gd name="T24" fmla="*/ 5 w 5"/>
                    <a:gd name="T25" fmla="*/ 1 h 20"/>
                    <a:gd name="T26" fmla="*/ 5 w 5"/>
                    <a:gd name="T27" fmla="*/ 15 h 20"/>
                    <a:gd name="T28" fmla="*/ 3 w 5"/>
                    <a:gd name="T29" fmla="*/ 19 h 20"/>
                    <a:gd name="T30" fmla="*/ 2 w 5"/>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20">
                      <a:moveTo>
                        <a:pt x="2" y="20"/>
                      </a:moveTo>
                      <a:cubicBezTo>
                        <a:pt x="1" y="19"/>
                        <a:pt x="1" y="19"/>
                        <a:pt x="1" y="19"/>
                      </a:cubicBezTo>
                      <a:cubicBezTo>
                        <a:pt x="1" y="19"/>
                        <a:pt x="0" y="18"/>
                        <a:pt x="0" y="18"/>
                      </a:cubicBezTo>
                      <a:cubicBezTo>
                        <a:pt x="0" y="16"/>
                        <a:pt x="0" y="16"/>
                        <a:pt x="0" y="16"/>
                      </a:cubicBezTo>
                      <a:cubicBezTo>
                        <a:pt x="0" y="15"/>
                        <a:pt x="1" y="15"/>
                        <a:pt x="1" y="15"/>
                      </a:cubicBezTo>
                      <a:cubicBezTo>
                        <a:pt x="1" y="15"/>
                        <a:pt x="2" y="15"/>
                        <a:pt x="2" y="16"/>
                      </a:cubicBezTo>
                      <a:cubicBezTo>
                        <a:pt x="2" y="18"/>
                        <a:pt x="2" y="18"/>
                        <a:pt x="2" y="18"/>
                      </a:cubicBezTo>
                      <a:cubicBezTo>
                        <a:pt x="2" y="18"/>
                        <a:pt x="2" y="18"/>
                        <a:pt x="2" y="18"/>
                      </a:cubicBezTo>
                      <a:cubicBezTo>
                        <a:pt x="2" y="18"/>
                        <a:pt x="2" y="18"/>
                        <a:pt x="2" y="18"/>
                      </a:cubicBezTo>
                      <a:cubicBezTo>
                        <a:pt x="3" y="18"/>
                        <a:pt x="4" y="16"/>
                        <a:pt x="4" y="15"/>
                      </a:cubicBezTo>
                      <a:cubicBezTo>
                        <a:pt x="4" y="1"/>
                        <a:pt x="4" y="1"/>
                        <a:pt x="4" y="1"/>
                      </a:cubicBezTo>
                      <a:cubicBezTo>
                        <a:pt x="4" y="1"/>
                        <a:pt x="4" y="0"/>
                        <a:pt x="5" y="0"/>
                      </a:cubicBezTo>
                      <a:cubicBezTo>
                        <a:pt x="5" y="0"/>
                        <a:pt x="5" y="1"/>
                        <a:pt x="5" y="1"/>
                      </a:cubicBezTo>
                      <a:cubicBezTo>
                        <a:pt x="5" y="15"/>
                        <a:pt x="5" y="15"/>
                        <a:pt x="5" y="15"/>
                      </a:cubicBezTo>
                      <a:cubicBezTo>
                        <a:pt x="5" y="17"/>
                        <a:pt x="4" y="19"/>
                        <a:pt x="3" y="19"/>
                      </a:cubicBezTo>
                      <a:cubicBezTo>
                        <a:pt x="3" y="19"/>
                        <a:pt x="2" y="20"/>
                        <a:pt x="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ṣlíḍé"/>
                <p:cNvSpPr/>
                <p:nvPr/>
              </p:nvSpPr>
              <p:spPr bwMode="auto">
                <a:xfrm>
                  <a:off x="3019978" y="3720038"/>
                  <a:ext cx="41496" cy="41496"/>
                </a:xfrm>
                <a:custGeom>
                  <a:avLst/>
                  <a:gdLst>
                    <a:gd name="T0" fmla="*/ 0 w 20"/>
                    <a:gd name="T1" fmla="*/ 20 h 20"/>
                    <a:gd name="T2" fmla="*/ 0 w 20"/>
                    <a:gd name="T3" fmla="*/ 19 h 20"/>
                    <a:gd name="T4" fmla="*/ 10 w 20"/>
                    <a:gd name="T5" fmla="*/ 2 h 20"/>
                    <a:gd name="T6" fmla="*/ 17 w 20"/>
                    <a:gd name="T7" fmla="*/ 1 h 20"/>
                    <a:gd name="T8" fmla="*/ 20 w 20"/>
                    <a:gd name="T9" fmla="*/ 8 h 20"/>
                    <a:gd name="T10" fmla="*/ 20 w 20"/>
                    <a:gd name="T11" fmla="*/ 8 h 20"/>
                    <a:gd name="T12" fmla="*/ 0 w 20"/>
                    <a:gd name="T13" fmla="*/ 20 h 20"/>
                    <a:gd name="T14" fmla="*/ 14 w 20"/>
                    <a:gd name="T15" fmla="*/ 2 h 20"/>
                    <a:gd name="T16" fmla="*/ 10 w 20"/>
                    <a:gd name="T17" fmla="*/ 3 h 20"/>
                    <a:gd name="T18" fmla="*/ 2 w 20"/>
                    <a:gd name="T19" fmla="*/ 17 h 20"/>
                    <a:gd name="T20" fmla="*/ 19 w 20"/>
                    <a:gd name="T21" fmla="*/ 8 h 20"/>
                    <a:gd name="T22" fmla="*/ 16 w 20"/>
                    <a:gd name="T23" fmla="*/ 3 h 20"/>
                    <a:gd name="T24" fmla="*/ 14 w 20"/>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0" y="20"/>
                      </a:moveTo>
                      <a:cubicBezTo>
                        <a:pt x="0" y="19"/>
                        <a:pt x="0" y="19"/>
                        <a:pt x="0" y="19"/>
                      </a:cubicBezTo>
                      <a:cubicBezTo>
                        <a:pt x="0" y="13"/>
                        <a:pt x="4" y="5"/>
                        <a:pt x="10" y="2"/>
                      </a:cubicBezTo>
                      <a:cubicBezTo>
                        <a:pt x="12" y="0"/>
                        <a:pt x="15" y="0"/>
                        <a:pt x="17" y="1"/>
                      </a:cubicBezTo>
                      <a:cubicBezTo>
                        <a:pt x="19" y="3"/>
                        <a:pt x="20" y="5"/>
                        <a:pt x="20" y="8"/>
                      </a:cubicBezTo>
                      <a:cubicBezTo>
                        <a:pt x="20" y="8"/>
                        <a:pt x="20" y="8"/>
                        <a:pt x="20" y="8"/>
                      </a:cubicBezTo>
                      <a:lnTo>
                        <a:pt x="0" y="20"/>
                      </a:lnTo>
                      <a:close/>
                      <a:moveTo>
                        <a:pt x="14" y="2"/>
                      </a:moveTo>
                      <a:cubicBezTo>
                        <a:pt x="13" y="2"/>
                        <a:pt x="12" y="3"/>
                        <a:pt x="10" y="3"/>
                      </a:cubicBezTo>
                      <a:cubicBezTo>
                        <a:pt x="6" y="6"/>
                        <a:pt x="2" y="12"/>
                        <a:pt x="2" y="17"/>
                      </a:cubicBezTo>
                      <a:cubicBezTo>
                        <a:pt x="19" y="8"/>
                        <a:pt x="19" y="8"/>
                        <a:pt x="19" y="8"/>
                      </a:cubicBezTo>
                      <a:cubicBezTo>
                        <a:pt x="18" y="5"/>
                        <a:pt x="18" y="4"/>
                        <a:pt x="16" y="3"/>
                      </a:cubicBezTo>
                      <a:cubicBezTo>
                        <a:pt x="16" y="2"/>
                        <a:pt x="15" y="2"/>
                        <a:pt x="1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îsľiḋé"/>
                <p:cNvSpPr/>
                <p:nvPr/>
              </p:nvSpPr>
              <p:spPr bwMode="auto">
                <a:xfrm>
                  <a:off x="3090125" y="3698302"/>
                  <a:ext cx="3952" cy="55327"/>
                </a:xfrm>
                <a:custGeom>
                  <a:avLst/>
                  <a:gdLst>
                    <a:gd name="T0" fmla="*/ 1 w 2"/>
                    <a:gd name="T1" fmla="*/ 27 h 27"/>
                    <a:gd name="T2" fmla="*/ 0 w 2"/>
                    <a:gd name="T3" fmla="*/ 27 h 27"/>
                    <a:gd name="T4" fmla="*/ 0 w 2"/>
                    <a:gd name="T5" fmla="*/ 1 h 27"/>
                    <a:gd name="T6" fmla="*/ 1 w 2"/>
                    <a:gd name="T7" fmla="*/ 0 h 27"/>
                    <a:gd name="T8" fmla="*/ 2 w 2"/>
                    <a:gd name="T9" fmla="*/ 1 h 27"/>
                    <a:gd name="T10" fmla="*/ 2 w 2"/>
                    <a:gd name="T11" fmla="*/ 27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7"/>
                      </a:cubicBezTo>
                      <a:cubicBezTo>
                        <a:pt x="0" y="1"/>
                        <a:pt x="0" y="1"/>
                        <a:pt x="0" y="1"/>
                      </a:cubicBezTo>
                      <a:cubicBezTo>
                        <a:pt x="0" y="1"/>
                        <a:pt x="1" y="0"/>
                        <a:pt x="1" y="0"/>
                      </a:cubicBezTo>
                      <a:cubicBezTo>
                        <a:pt x="1" y="0"/>
                        <a:pt x="2" y="1"/>
                        <a:pt x="2" y="1"/>
                      </a:cubicBezTo>
                      <a:cubicBezTo>
                        <a:pt x="2" y="27"/>
                        <a:pt x="2" y="27"/>
                        <a:pt x="2" y="27"/>
                      </a:cubicBezTo>
                      <a:cubicBezTo>
                        <a:pt x="2" y="27"/>
                        <a:pt x="1" y="27"/>
                        <a:pt x="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îŝlíḍè"/>
                <p:cNvSpPr/>
                <p:nvPr/>
              </p:nvSpPr>
              <p:spPr bwMode="auto">
                <a:xfrm>
                  <a:off x="3086173" y="3698302"/>
                  <a:ext cx="11856" cy="13832"/>
                </a:xfrm>
                <a:custGeom>
                  <a:avLst/>
                  <a:gdLst>
                    <a:gd name="T0" fmla="*/ 1 w 6"/>
                    <a:gd name="T1" fmla="*/ 7 h 7"/>
                    <a:gd name="T2" fmla="*/ 0 w 6"/>
                    <a:gd name="T3" fmla="*/ 7 h 7"/>
                    <a:gd name="T4" fmla="*/ 0 w 6"/>
                    <a:gd name="T5" fmla="*/ 6 h 7"/>
                    <a:gd name="T6" fmla="*/ 3 w 6"/>
                    <a:gd name="T7" fmla="*/ 0 h 7"/>
                    <a:gd name="T8" fmla="*/ 6 w 6"/>
                    <a:gd name="T9" fmla="*/ 3 h 7"/>
                    <a:gd name="T10" fmla="*/ 6 w 6"/>
                    <a:gd name="T11" fmla="*/ 4 h 7"/>
                    <a:gd name="T12" fmla="*/ 5 w 6"/>
                    <a:gd name="T13" fmla="*/ 4 h 7"/>
                    <a:gd name="T14" fmla="*/ 3 w 6"/>
                    <a:gd name="T15" fmla="*/ 2 h 7"/>
                    <a:gd name="T16" fmla="*/ 1 w 6"/>
                    <a:gd name="T17" fmla="*/ 6 h 7"/>
                    <a:gd name="T18" fmla="*/ 1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1" y="7"/>
                      </a:moveTo>
                      <a:cubicBezTo>
                        <a:pt x="0" y="7"/>
                        <a:pt x="0" y="7"/>
                        <a:pt x="0" y="7"/>
                      </a:cubicBezTo>
                      <a:cubicBezTo>
                        <a:pt x="0" y="7"/>
                        <a:pt x="0" y="6"/>
                        <a:pt x="0" y="6"/>
                      </a:cubicBezTo>
                      <a:cubicBezTo>
                        <a:pt x="3" y="0"/>
                        <a:pt x="3" y="0"/>
                        <a:pt x="3" y="0"/>
                      </a:cubicBezTo>
                      <a:cubicBezTo>
                        <a:pt x="6" y="3"/>
                        <a:pt x="6" y="3"/>
                        <a:pt x="6" y="3"/>
                      </a:cubicBezTo>
                      <a:cubicBezTo>
                        <a:pt x="6" y="4"/>
                        <a:pt x="6" y="4"/>
                        <a:pt x="6" y="4"/>
                      </a:cubicBezTo>
                      <a:cubicBezTo>
                        <a:pt x="5" y="4"/>
                        <a:pt x="5" y="4"/>
                        <a:pt x="5" y="4"/>
                      </a:cubicBezTo>
                      <a:cubicBezTo>
                        <a:pt x="3" y="2"/>
                        <a:pt x="3" y="2"/>
                        <a:pt x="3" y="2"/>
                      </a:cubicBezTo>
                      <a:cubicBezTo>
                        <a:pt x="1" y="6"/>
                        <a:pt x="1" y="6"/>
                        <a:pt x="1" y="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Sḷîḋé"/>
                <p:cNvSpPr/>
                <p:nvPr/>
              </p:nvSpPr>
              <p:spPr bwMode="auto">
                <a:xfrm>
                  <a:off x="3103957" y="3689411"/>
                  <a:ext cx="4940" cy="55327"/>
                </a:xfrm>
                <a:custGeom>
                  <a:avLst/>
                  <a:gdLst>
                    <a:gd name="T0" fmla="*/ 1 w 2"/>
                    <a:gd name="T1" fmla="*/ 27 h 27"/>
                    <a:gd name="T2" fmla="*/ 0 w 2"/>
                    <a:gd name="T3" fmla="*/ 27 h 27"/>
                    <a:gd name="T4" fmla="*/ 0 w 2"/>
                    <a:gd name="T5" fmla="*/ 1 h 27"/>
                    <a:gd name="T6" fmla="*/ 1 w 2"/>
                    <a:gd name="T7" fmla="*/ 0 h 27"/>
                    <a:gd name="T8" fmla="*/ 2 w 2"/>
                    <a:gd name="T9" fmla="*/ 1 h 27"/>
                    <a:gd name="T10" fmla="*/ 2 w 2"/>
                    <a:gd name="T11" fmla="*/ 27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7"/>
                        <a:pt x="0" y="27"/>
                      </a:cubicBezTo>
                      <a:cubicBezTo>
                        <a:pt x="0" y="1"/>
                        <a:pt x="0" y="1"/>
                        <a:pt x="0" y="1"/>
                      </a:cubicBezTo>
                      <a:cubicBezTo>
                        <a:pt x="0" y="1"/>
                        <a:pt x="0" y="0"/>
                        <a:pt x="1" y="0"/>
                      </a:cubicBezTo>
                      <a:cubicBezTo>
                        <a:pt x="1" y="0"/>
                        <a:pt x="2" y="1"/>
                        <a:pt x="2" y="1"/>
                      </a:cubicBezTo>
                      <a:cubicBezTo>
                        <a:pt x="2" y="27"/>
                        <a:pt x="2" y="27"/>
                        <a:pt x="2" y="27"/>
                      </a:cubicBezTo>
                      <a:cubicBezTo>
                        <a:pt x="2" y="27"/>
                        <a:pt x="1" y="27"/>
                        <a:pt x="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íṧľîḍe"/>
                <p:cNvSpPr/>
                <p:nvPr/>
              </p:nvSpPr>
              <p:spPr bwMode="auto">
                <a:xfrm>
                  <a:off x="3100005" y="3689411"/>
                  <a:ext cx="12844" cy="14820"/>
                </a:xfrm>
                <a:custGeom>
                  <a:avLst/>
                  <a:gdLst>
                    <a:gd name="T0" fmla="*/ 1 w 6"/>
                    <a:gd name="T1" fmla="*/ 7 h 7"/>
                    <a:gd name="T2" fmla="*/ 0 w 6"/>
                    <a:gd name="T3" fmla="*/ 7 h 7"/>
                    <a:gd name="T4" fmla="*/ 0 w 6"/>
                    <a:gd name="T5" fmla="*/ 6 h 7"/>
                    <a:gd name="T6" fmla="*/ 3 w 6"/>
                    <a:gd name="T7" fmla="*/ 0 h 7"/>
                    <a:gd name="T8" fmla="*/ 6 w 6"/>
                    <a:gd name="T9" fmla="*/ 3 h 7"/>
                    <a:gd name="T10" fmla="*/ 6 w 6"/>
                    <a:gd name="T11" fmla="*/ 4 h 7"/>
                    <a:gd name="T12" fmla="*/ 4 w 6"/>
                    <a:gd name="T13" fmla="*/ 4 h 7"/>
                    <a:gd name="T14" fmla="*/ 3 w 6"/>
                    <a:gd name="T15" fmla="*/ 2 h 7"/>
                    <a:gd name="T16" fmla="*/ 1 w 6"/>
                    <a:gd name="T17" fmla="*/ 6 h 7"/>
                    <a:gd name="T18" fmla="*/ 1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1" y="7"/>
                      </a:moveTo>
                      <a:cubicBezTo>
                        <a:pt x="0" y="7"/>
                        <a:pt x="0" y="7"/>
                        <a:pt x="0" y="7"/>
                      </a:cubicBezTo>
                      <a:cubicBezTo>
                        <a:pt x="0" y="7"/>
                        <a:pt x="0" y="6"/>
                        <a:pt x="0" y="6"/>
                      </a:cubicBezTo>
                      <a:cubicBezTo>
                        <a:pt x="3" y="0"/>
                        <a:pt x="3" y="0"/>
                        <a:pt x="3" y="0"/>
                      </a:cubicBezTo>
                      <a:cubicBezTo>
                        <a:pt x="6" y="3"/>
                        <a:pt x="6" y="3"/>
                        <a:pt x="6" y="3"/>
                      </a:cubicBezTo>
                      <a:cubicBezTo>
                        <a:pt x="6" y="4"/>
                        <a:pt x="6" y="4"/>
                        <a:pt x="6" y="4"/>
                      </a:cubicBezTo>
                      <a:cubicBezTo>
                        <a:pt x="4" y="4"/>
                        <a:pt x="4" y="4"/>
                        <a:pt x="4" y="4"/>
                      </a:cubicBezTo>
                      <a:cubicBezTo>
                        <a:pt x="3" y="2"/>
                        <a:pt x="3" y="2"/>
                        <a:pt x="3" y="2"/>
                      </a:cubicBezTo>
                      <a:cubicBezTo>
                        <a:pt x="1" y="6"/>
                        <a:pt x="1" y="6"/>
                        <a:pt x="1" y="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íṩḻíḓè"/>
                <p:cNvSpPr/>
                <p:nvPr/>
              </p:nvSpPr>
              <p:spPr bwMode="auto">
                <a:xfrm>
                  <a:off x="2705797" y="3313974"/>
                  <a:ext cx="234154" cy="558215"/>
                </a:xfrm>
                <a:custGeom>
                  <a:avLst/>
                  <a:gdLst>
                    <a:gd name="T0" fmla="*/ 237 w 237"/>
                    <a:gd name="T1" fmla="*/ 565 h 565"/>
                    <a:gd name="T2" fmla="*/ 0 w 237"/>
                    <a:gd name="T3" fmla="*/ 430 h 565"/>
                    <a:gd name="T4" fmla="*/ 0 w 237"/>
                    <a:gd name="T5" fmla="*/ 0 h 565"/>
                    <a:gd name="T6" fmla="*/ 237 w 237"/>
                    <a:gd name="T7" fmla="*/ 137 h 565"/>
                    <a:gd name="T8" fmla="*/ 237 w 237"/>
                    <a:gd name="T9" fmla="*/ 565 h 565"/>
                  </a:gdLst>
                  <a:ahLst/>
                  <a:cxnLst>
                    <a:cxn ang="0">
                      <a:pos x="T0" y="T1"/>
                    </a:cxn>
                    <a:cxn ang="0">
                      <a:pos x="T2" y="T3"/>
                    </a:cxn>
                    <a:cxn ang="0">
                      <a:pos x="T4" y="T5"/>
                    </a:cxn>
                    <a:cxn ang="0">
                      <a:pos x="T6" y="T7"/>
                    </a:cxn>
                    <a:cxn ang="0">
                      <a:pos x="T8" y="T9"/>
                    </a:cxn>
                  </a:cxnLst>
                  <a:rect l="0" t="0" r="r" b="b"/>
                  <a:pathLst>
                    <a:path w="237" h="565">
                      <a:moveTo>
                        <a:pt x="237" y="565"/>
                      </a:moveTo>
                      <a:lnTo>
                        <a:pt x="0" y="430"/>
                      </a:lnTo>
                      <a:lnTo>
                        <a:pt x="0" y="0"/>
                      </a:lnTo>
                      <a:lnTo>
                        <a:pt x="237" y="137"/>
                      </a:lnTo>
                      <a:lnTo>
                        <a:pt x="237" y="565"/>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ṧḷiḓè"/>
                <p:cNvSpPr/>
                <p:nvPr/>
              </p:nvSpPr>
              <p:spPr bwMode="auto">
                <a:xfrm>
                  <a:off x="2817440" y="3377205"/>
                  <a:ext cx="21736" cy="68172"/>
                </a:xfrm>
                <a:custGeom>
                  <a:avLst/>
                  <a:gdLst>
                    <a:gd name="T0" fmla="*/ 0 w 22"/>
                    <a:gd name="T1" fmla="*/ 57 h 69"/>
                    <a:gd name="T2" fmla="*/ 22 w 22"/>
                    <a:gd name="T3" fmla="*/ 69 h 69"/>
                    <a:gd name="T4" fmla="*/ 22 w 22"/>
                    <a:gd name="T5" fmla="*/ 15 h 69"/>
                    <a:gd name="T6" fmla="*/ 0 w 22"/>
                    <a:gd name="T7" fmla="*/ 0 h 69"/>
                    <a:gd name="T8" fmla="*/ 0 w 22"/>
                    <a:gd name="T9" fmla="*/ 57 h 69"/>
                  </a:gdLst>
                  <a:ahLst/>
                  <a:cxnLst>
                    <a:cxn ang="0">
                      <a:pos x="T0" y="T1"/>
                    </a:cxn>
                    <a:cxn ang="0">
                      <a:pos x="T2" y="T3"/>
                    </a:cxn>
                    <a:cxn ang="0">
                      <a:pos x="T4" y="T5"/>
                    </a:cxn>
                    <a:cxn ang="0">
                      <a:pos x="T6" y="T7"/>
                    </a:cxn>
                    <a:cxn ang="0">
                      <a:pos x="T8" y="T9"/>
                    </a:cxn>
                  </a:cxnLst>
                  <a:rect l="0" t="0" r="r" b="b"/>
                  <a:pathLst>
                    <a:path w="22" h="69">
                      <a:moveTo>
                        <a:pt x="0" y="57"/>
                      </a:moveTo>
                      <a:lnTo>
                        <a:pt x="22" y="69"/>
                      </a:lnTo>
                      <a:lnTo>
                        <a:pt x="22" y="15"/>
                      </a:lnTo>
                      <a:lnTo>
                        <a:pt x="0" y="0"/>
                      </a:lnTo>
                      <a:lnTo>
                        <a:pt x="0" y="57"/>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ïṧlíďe"/>
                <p:cNvSpPr/>
                <p:nvPr/>
              </p:nvSpPr>
              <p:spPr bwMode="auto">
                <a:xfrm>
                  <a:off x="2817440" y="3243826"/>
                  <a:ext cx="255890" cy="148199"/>
                </a:xfrm>
                <a:custGeom>
                  <a:avLst/>
                  <a:gdLst>
                    <a:gd name="T0" fmla="*/ 22 w 259"/>
                    <a:gd name="T1" fmla="*/ 150 h 150"/>
                    <a:gd name="T2" fmla="*/ 259 w 259"/>
                    <a:gd name="T3" fmla="*/ 13 h 150"/>
                    <a:gd name="T4" fmla="*/ 236 w 259"/>
                    <a:gd name="T5" fmla="*/ 0 h 150"/>
                    <a:gd name="T6" fmla="*/ 0 w 259"/>
                    <a:gd name="T7" fmla="*/ 135 h 150"/>
                    <a:gd name="T8" fmla="*/ 22 w 259"/>
                    <a:gd name="T9" fmla="*/ 150 h 150"/>
                  </a:gdLst>
                  <a:ahLst/>
                  <a:cxnLst>
                    <a:cxn ang="0">
                      <a:pos x="T0" y="T1"/>
                    </a:cxn>
                    <a:cxn ang="0">
                      <a:pos x="T2" y="T3"/>
                    </a:cxn>
                    <a:cxn ang="0">
                      <a:pos x="T4" y="T5"/>
                    </a:cxn>
                    <a:cxn ang="0">
                      <a:pos x="T6" y="T7"/>
                    </a:cxn>
                    <a:cxn ang="0">
                      <a:pos x="T8" y="T9"/>
                    </a:cxn>
                  </a:cxnLst>
                  <a:rect l="0" t="0" r="r" b="b"/>
                  <a:pathLst>
                    <a:path w="259" h="150">
                      <a:moveTo>
                        <a:pt x="22" y="150"/>
                      </a:moveTo>
                      <a:lnTo>
                        <a:pt x="259" y="13"/>
                      </a:lnTo>
                      <a:lnTo>
                        <a:pt x="236" y="0"/>
                      </a:lnTo>
                      <a:lnTo>
                        <a:pt x="0" y="135"/>
                      </a:lnTo>
                      <a:lnTo>
                        <a:pt x="22" y="1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ṥlïḍè"/>
                <p:cNvSpPr/>
                <p:nvPr/>
              </p:nvSpPr>
              <p:spPr bwMode="auto">
                <a:xfrm>
                  <a:off x="2739389" y="3644951"/>
                  <a:ext cx="99787" cy="126463"/>
                </a:xfrm>
                <a:custGeom>
                  <a:avLst/>
                  <a:gdLst>
                    <a:gd name="T0" fmla="*/ 7 w 49"/>
                    <a:gd name="T1" fmla="*/ 3 h 62"/>
                    <a:gd name="T2" fmla="*/ 42 w 49"/>
                    <a:gd name="T3" fmla="*/ 23 h 62"/>
                    <a:gd name="T4" fmla="*/ 49 w 49"/>
                    <a:gd name="T5" fmla="*/ 35 h 62"/>
                    <a:gd name="T6" fmla="*/ 49 w 49"/>
                    <a:gd name="T7" fmla="*/ 56 h 62"/>
                    <a:gd name="T8" fmla="*/ 42 w 49"/>
                    <a:gd name="T9" fmla="*/ 60 h 62"/>
                    <a:gd name="T10" fmla="*/ 7 w 49"/>
                    <a:gd name="T11" fmla="*/ 40 h 62"/>
                    <a:gd name="T12" fmla="*/ 0 w 49"/>
                    <a:gd name="T13" fmla="*/ 28 h 62"/>
                    <a:gd name="T14" fmla="*/ 0 w 49"/>
                    <a:gd name="T15" fmla="*/ 7 h 62"/>
                    <a:gd name="T16" fmla="*/ 7 w 49"/>
                    <a:gd name="T17"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2">
                      <a:moveTo>
                        <a:pt x="7" y="3"/>
                      </a:moveTo>
                      <a:cubicBezTo>
                        <a:pt x="42" y="23"/>
                        <a:pt x="42" y="23"/>
                        <a:pt x="42" y="23"/>
                      </a:cubicBezTo>
                      <a:cubicBezTo>
                        <a:pt x="46" y="25"/>
                        <a:pt x="49" y="30"/>
                        <a:pt x="49" y="35"/>
                      </a:cubicBezTo>
                      <a:cubicBezTo>
                        <a:pt x="49" y="56"/>
                        <a:pt x="49" y="56"/>
                        <a:pt x="49" y="56"/>
                      </a:cubicBezTo>
                      <a:cubicBezTo>
                        <a:pt x="49" y="61"/>
                        <a:pt x="46" y="62"/>
                        <a:pt x="42" y="60"/>
                      </a:cubicBezTo>
                      <a:cubicBezTo>
                        <a:pt x="7" y="40"/>
                        <a:pt x="7" y="40"/>
                        <a:pt x="7" y="40"/>
                      </a:cubicBezTo>
                      <a:cubicBezTo>
                        <a:pt x="3" y="38"/>
                        <a:pt x="0" y="33"/>
                        <a:pt x="0" y="28"/>
                      </a:cubicBezTo>
                      <a:cubicBezTo>
                        <a:pt x="0" y="7"/>
                        <a:pt x="0" y="7"/>
                        <a:pt x="0" y="7"/>
                      </a:cubicBezTo>
                      <a:cubicBezTo>
                        <a:pt x="0" y="2"/>
                        <a:pt x="3" y="0"/>
                        <a:pt x="7" y="3"/>
                      </a:cubicBez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íslíḋe"/>
                <p:cNvSpPr/>
                <p:nvPr/>
              </p:nvSpPr>
              <p:spPr bwMode="auto">
                <a:xfrm>
                  <a:off x="2749269" y="3660759"/>
                  <a:ext cx="1976" cy="51376"/>
                </a:xfrm>
                <a:custGeom>
                  <a:avLst/>
                  <a:gdLst>
                    <a:gd name="T0" fmla="*/ 0 w 2"/>
                    <a:gd name="T1" fmla="*/ 0 h 52"/>
                    <a:gd name="T2" fmla="*/ 2 w 2"/>
                    <a:gd name="T3" fmla="*/ 2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2"/>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ślïḑê"/>
                <p:cNvSpPr/>
                <p:nvPr/>
              </p:nvSpPr>
              <p:spPr bwMode="auto">
                <a:xfrm>
                  <a:off x="2759149" y="3666687"/>
                  <a:ext cx="3952" cy="51376"/>
                </a:xfrm>
                <a:custGeom>
                  <a:avLst/>
                  <a:gdLst>
                    <a:gd name="T0" fmla="*/ 0 w 4"/>
                    <a:gd name="T1" fmla="*/ 0 h 52"/>
                    <a:gd name="T2" fmla="*/ 4 w 4"/>
                    <a:gd name="T3" fmla="*/ 2 h 52"/>
                    <a:gd name="T4" fmla="*/ 4 w 4"/>
                    <a:gd name="T5" fmla="*/ 52 h 52"/>
                    <a:gd name="T6" fmla="*/ 0 w 4"/>
                    <a:gd name="T7" fmla="*/ 50 h 52"/>
                    <a:gd name="T8" fmla="*/ 0 w 4"/>
                    <a:gd name="T9" fmla="*/ 0 h 52"/>
                  </a:gdLst>
                  <a:ahLst/>
                  <a:cxnLst>
                    <a:cxn ang="0">
                      <a:pos x="T0" y="T1"/>
                    </a:cxn>
                    <a:cxn ang="0">
                      <a:pos x="T2" y="T3"/>
                    </a:cxn>
                    <a:cxn ang="0">
                      <a:pos x="T4" y="T5"/>
                    </a:cxn>
                    <a:cxn ang="0">
                      <a:pos x="T6" y="T7"/>
                    </a:cxn>
                    <a:cxn ang="0">
                      <a:pos x="T8" y="T9"/>
                    </a:cxn>
                  </a:cxnLst>
                  <a:rect l="0" t="0" r="r" b="b"/>
                  <a:pathLst>
                    <a:path w="4" h="52">
                      <a:moveTo>
                        <a:pt x="0" y="0"/>
                      </a:moveTo>
                      <a:lnTo>
                        <a:pt x="4" y="2"/>
                      </a:lnTo>
                      <a:lnTo>
                        <a:pt x="4"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íṩľiḋe"/>
                <p:cNvSpPr/>
                <p:nvPr/>
              </p:nvSpPr>
              <p:spPr bwMode="auto">
                <a:xfrm>
                  <a:off x="2770016" y="3673603"/>
                  <a:ext cx="3952" cy="51376"/>
                </a:xfrm>
                <a:custGeom>
                  <a:avLst/>
                  <a:gdLst>
                    <a:gd name="T0" fmla="*/ 0 w 4"/>
                    <a:gd name="T1" fmla="*/ 0 h 52"/>
                    <a:gd name="T2" fmla="*/ 4 w 4"/>
                    <a:gd name="T3" fmla="*/ 2 h 52"/>
                    <a:gd name="T4" fmla="*/ 4 w 4"/>
                    <a:gd name="T5" fmla="*/ 52 h 52"/>
                    <a:gd name="T6" fmla="*/ 0 w 4"/>
                    <a:gd name="T7" fmla="*/ 49 h 52"/>
                    <a:gd name="T8" fmla="*/ 0 w 4"/>
                    <a:gd name="T9" fmla="*/ 0 h 52"/>
                  </a:gdLst>
                  <a:ahLst/>
                  <a:cxnLst>
                    <a:cxn ang="0">
                      <a:pos x="T0" y="T1"/>
                    </a:cxn>
                    <a:cxn ang="0">
                      <a:pos x="T2" y="T3"/>
                    </a:cxn>
                    <a:cxn ang="0">
                      <a:pos x="T4" y="T5"/>
                    </a:cxn>
                    <a:cxn ang="0">
                      <a:pos x="T6" y="T7"/>
                    </a:cxn>
                    <a:cxn ang="0">
                      <a:pos x="T8" y="T9"/>
                    </a:cxn>
                  </a:cxnLst>
                  <a:rect l="0" t="0" r="r" b="b"/>
                  <a:pathLst>
                    <a:path w="4" h="52">
                      <a:moveTo>
                        <a:pt x="0" y="0"/>
                      </a:moveTo>
                      <a:lnTo>
                        <a:pt x="4" y="2"/>
                      </a:lnTo>
                      <a:lnTo>
                        <a:pt x="4" y="52"/>
                      </a:lnTo>
                      <a:lnTo>
                        <a:pt x="0" y="49"/>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iş1iḓê"/>
                <p:cNvSpPr/>
                <p:nvPr/>
              </p:nvSpPr>
              <p:spPr bwMode="auto">
                <a:xfrm>
                  <a:off x="2777920" y="3679531"/>
                  <a:ext cx="5928" cy="51376"/>
                </a:xfrm>
                <a:custGeom>
                  <a:avLst/>
                  <a:gdLst>
                    <a:gd name="T0" fmla="*/ 0 w 6"/>
                    <a:gd name="T1" fmla="*/ 0 h 52"/>
                    <a:gd name="T2" fmla="*/ 6 w 6"/>
                    <a:gd name="T3" fmla="*/ 2 h 52"/>
                    <a:gd name="T4" fmla="*/ 6 w 6"/>
                    <a:gd name="T5" fmla="*/ 52 h 52"/>
                    <a:gd name="T6" fmla="*/ 0 w 6"/>
                    <a:gd name="T7" fmla="*/ 48 h 52"/>
                    <a:gd name="T8" fmla="*/ 0 w 6"/>
                    <a:gd name="T9" fmla="*/ 0 h 52"/>
                  </a:gdLst>
                  <a:ahLst/>
                  <a:cxnLst>
                    <a:cxn ang="0">
                      <a:pos x="T0" y="T1"/>
                    </a:cxn>
                    <a:cxn ang="0">
                      <a:pos x="T2" y="T3"/>
                    </a:cxn>
                    <a:cxn ang="0">
                      <a:pos x="T4" y="T5"/>
                    </a:cxn>
                    <a:cxn ang="0">
                      <a:pos x="T6" y="T7"/>
                    </a:cxn>
                    <a:cxn ang="0">
                      <a:pos x="T8" y="T9"/>
                    </a:cxn>
                  </a:cxnLst>
                  <a:rect l="0" t="0" r="r" b="b"/>
                  <a:pathLst>
                    <a:path w="6" h="52">
                      <a:moveTo>
                        <a:pt x="0" y="0"/>
                      </a:moveTo>
                      <a:lnTo>
                        <a:pt x="6" y="2"/>
                      </a:lnTo>
                      <a:lnTo>
                        <a:pt x="6" y="52"/>
                      </a:lnTo>
                      <a:lnTo>
                        <a:pt x="0" y="48"/>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išḷíḋe"/>
                <p:cNvSpPr/>
                <p:nvPr/>
              </p:nvSpPr>
              <p:spPr bwMode="auto">
                <a:xfrm>
                  <a:off x="2792740" y="3685459"/>
                  <a:ext cx="1976" cy="51376"/>
                </a:xfrm>
                <a:custGeom>
                  <a:avLst/>
                  <a:gdLst>
                    <a:gd name="T0" fmla="*/ 0 w 2"/>
                    <a:gd name="T1" fmla="*/ 0 h 52"/>
                    <a:gd name="T2" fmla="*/ 2 w 2"/>
                    <a:gd name="T3" fmla="*/ 2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2"/>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íṡľiḓé"/>
                <p:cNvSpPr/>
                <p:nvPr/>
              </p:nvSpPr>
              <p:spPr bwMode="auto">
                <a:xfrm>
                  <a:off x="2800644" y="3691387"/>
                  <a:ext cx="5928" cy="51376"/>
                </a:xfrm>
                <a:custGeom>
                  <a:avLst/>
                  <a:gdLst>
                    <a:gd name="T0" fmla="*/ 0 w 6"/>
                    <a:gd name="T1" fmla="*/ 0 h 52"/>
                    <a:gd name="T2" fmla="*/ 6 w 6"/>
                    <a:gd name="T3" fmla="*/ 2 h 52"/>
                    <a:gd name="T4" fmla="*/ 6 w 6"/>
                    <a:gd name="T5" fmla="*/ 52 h 52"/>
                    <a:gd name="T6" fmla="*/ 0 w 6"/>
                    <a:gd name="T7" fmla="*/ 50 h 52"/>
                    <a:gd name="T8" fmla="*/ 0 w 6"/>
                    <a:gd name="T9" fmla="*/ 0 h 52"/>
                  </a:gdLst>
                  <a:ahLst/>
                  <a:cxnLst>
                    <a:cxn ang="0">
                      <a:pos x="T0" y="T1"/>
                    </a:cxn>
                    <a:cxn ang="0">
                      <a:pos x="T2" y="T3"/>
                    </a:cxn>
                    <a:cxn ang="0">
                      <a:pos x="T4" y="T5"/>
                    </a:cxn>
                    <a:cxn ang="0">
                      <a:pos x="T6" y="T7"/>
                    </a:cxn>
                    <a:cxn ang="0">
                      <a:pos x="T8" y="T9"/>
                    </a:cxn>
                  </a:cxnLst>
                  <a:rect l="0" t="0" r="r" b="b"/>
                  <a:pathLst>
                    <a:path w="6" h="52">
                      <a:moveTo>
                        <a:pt x="0" y="0"/>
                      </a:moveTo>
                      <a:lnTo>
                        <a:pt x="6" y="2"/>
                      </a:lnTo>
                      <a:lnTo>
                        <a:pt x="6"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šļíḓé"/>
                <p:cNvSpPr/>
                <p:nvPr/>
              </p:nvSpPr>
              <p:spPr bwMode="auto">
                <a:xfrm>
                  <a:off x="2814476" y="3700278"/>
                  <a:ext cx="2964" cy="48412"/>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7" name="ïṩļîḓè"/>
                <p:cNvSpPr/>
                <p:nvPr/>
              </p:nvSpPr>
              <p:spPr bwMode="auto">
                <a:xfrm>
                  <a:off x="2821392" y="3702254"/>
                  <a:ext cx="1976" cy="51376"/>
                </a:xfrm>
                <a:custGeom>
                  <a:avLst/>
                  <a:gdLst>
                    <a:gd name="T0" fmla="*/ 0 w 2"/>
                    <a:gd name="T1" fmla="*/ 0 h 52"/>
                    <a:gd name="T2" fmla="*/ 2 w 2"/>
                    <a:gd name="T3" fmla="*/ 2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2"/>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š1íḋé"/>
                <p:cNvSpPr/>
                <p:nvPr/>
              </p:nvSpPr>
              <p:spPr bwMode="auto">
                <a:xfrm>
                  <a:off x="2808548" y="3695339"/>
                  <a:ext cx="1976" cy="51376"/>
                </a:xfrm>
                <a:custGeom>
                  <a:avLst/>
                  <a:gdLst>
                    <a:gd name="T0" fmla="*/ 0 w 2"/>
                    <a:gd name="T1" fmla="*/ 0 h 52"/>
                    <a:gd name="T2" fmla="*/ 2 w 2"/>
                    <a:gd name="T3" fmla="*/ 3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3"/>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ṧļíďe"/>
                <p:cNvSpPr/>
                <p:nvPr/>
              </p:nvSpPr>
              <p:spPr bwMode="auto">
                <a:xfrm>
                  <a:off x="2787800" y="3683483"/>
                  <a:ext cx="988" cy="49400"/>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0" name="iSḻiḍé"/>
                <p:cNvSpPr/>
                <p:nvPr/>
              </p:nvSpPr>
              <p:spPr bwMode="auto">
                <a:xfrm>
                  <a:off x="2775944" y="3677555"/>
                  <a:ext cx="0" cy="49400"/>
                </a:xfrm>
                <a:custGeom>
                  <a:avLst/>
                  <a:gdLst>
                    <a:gd name="T0" fmla="*/ 0 h 50"/>
                    <a:gd name="T1" fmla="*/ 0 h 50"/>
                    <a:gd name="T2" fmla="*/ 50 h 50"/>
                    <a:gd name="T3" fmla="*/ 48 h 50"/>
                    <a:gd name="T4" fmla="*/ 0 h 50"/>
                  </a:gdLst>
                  <a:ahLst/>
                  <a:cxnLst>
                    <a:cxn ang="0">
                      <a:pos x="0" y="T0"/>
                    </a:cxn>
                    <a:cxn ang="0">
                      <a:pos x="0" y="T1"/>
                    </a:cxn>
                    <a:cxn ang="0">
                      <a:pos x="0" y="T2"/>
                    </a:cxn>
                    <a:cxn ang="0">
                      <a:pos x="0" y="T3"/>
                    </a:cxn>
                    <a:cxn ang="0">
                      <a:pos x="0" y="T4"/>
                    </a:cxn>
                  </a:cxnLst>
                  <a:rect l="0" t="0" r="r" b="b"/>
                  <a:pathLst>
                    <a:path h="50">
                      <a:moveTo>
                        <a:pt x="0" y="0"/>
                      </a:moveTo>
                      <a:lnTo>
                        <a:pt x="0" y="0"/>
                      </a:lnTo>
                      <a:lnTo>
                        <a:pt x="0" y="50"/>
                      </a:lnTo>
                      <a:lnTo>
                        <a:pt x="0" y="48"/>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ṧ1íde"/>
                <p:cNvSpPr/>
                <p:nvPr/>
              </p:nvSpPr>
              <p:spPr bwMode="auto">
                <a:xfrm>
                  <a:off x="2766064" y="3671627"/>
                  <a:ext cx="1976" cy="50388"/>
                </a:xfrm>
                <a:custGeom>
                  <a:avLst/>
                  <a:gdLst>
                    <a:gd name="T0" fmla="*/ 0 w 2"/>
                    <a:gd name="T1" fmla="*/ 0 h 51"/>
                    <a:gd name="T2" fmla="*/ 2 w 2"/>
                    <a:gd name="T3" fmla="*/ 2 h 51"/>
                    <a:gd name="T4" fmla="*/ 2 w 2"/>
                    <a:gd name="T5" fmla="*/ 51 h 51"/>
                    <a:gd name="T6" fmla="*/ 0 w 2"/>
                    <a:gd name="T7" fmla="*/ 49 h 51"/>
                    <a:gd name="T8" fmla="*/ 0 w 2"/>
                    <a:gd name="T9" fmla="*/ 0 h 51"/>
                  </a:gdLst>
                  <a:ahLst/>
                  <a:cxnLst>
                    <a:cxn ang="0">
                      <a:pos x="T0" y="T1"/>
                    </a:cxn>
                    <a:cxn ang="0">
                      <a:pos x="T2" y="T3"/>
                    </a:cxn>
                    <a:cxn ang="0">
                      <a:pos x="T4" y="T5"/>
                    </a:cxn>
                    <a:cxn ang="0">
                      <a:pos x="T6" y="T7"/>
                    </a:cxn>
                    <a:cxn ang="0">
                      <a:pos x="T8" y="T9"/>
                    </a:cxn>
                  </a:cxnLst>
                  <a:rect l="0" t="0" r="r" b="b"/>
                  <a:pathLst>
                    <a:path w="2" h="51">
                      <a:moveTo>
                        <a:pt x="0" y="0"/>
                      </a:moveTo>
                      <a:lnTo>
                        <a:pt x="2" y="2"/>
                      </a:lnTo>
                      <a:lnTo>
                        <a:pt x="2" y="51"/>
                      </a:lnTo>
                      <a:lnTo>
                        <a:pt x="0" y="49"/>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i$ḻîḑé"/>
                <p:cNvSpPr/>
                <p:nvPr/>
              </p:nvSpPr>
              <p:spPr bwMode="auto">
                <a:xfrm>
                  <a:off x="2755197" y="3664711"/>
                  <a:ext cx="988" cy="49400"/>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3" name="iSľîḋe"/>
                <p:cNvSpPr/>
                <p:nvPr/>
              </p:nvSpPr>
              <p:spPr bwMode="auto">
                <a:xfrm>
                  <a:off x="2825344" y="3706206"/>
                  <a:ext cx="3952" cy="49400"/>
                </a:xfrm>
                <a:custGeom>
                  <a:avLst/>
                  <a:gdLst>
                    <a:gd name="T0" fmla="*/ 0 w 4"/>
                    <a:gd name="T1" fmla="*/ 0 h 50"/>
                    <a:gd name="T2" fmla="*/ 4 w 4"/>
                    <a:gd name="T3" fmla="*/ 2 h 50"/>
                    <a:gd name="T4" fmla="*/ 4 w 4"/>
                    <a:gd name="T5" fmla="*/ 50 h 50"/>
                    <a:gd name="T6" fmla="*/ 0 w 4"/>
                    <a:gd name="T7" fmla="*/ 50 h 50"/>
                    <a:gd name="T8" fmla="*/ 0 w 4"/>
                    <a:gd name="T9" fmla="*/ 0 h 50"/>
                  </a:gdLst>
                  <a:ahLst/>
                  <a:cxnLst>
                    <a:cxn ang="0">
                      <a:pos x="T0" y="T1"/>
                    </a:cxn>
                    <a:cxn ang="0">
                      <a:pos x="T2" y="T3"/>
                    </a:cxn>
                    <a:cxn ang="0">
                      <a:pos x="T4" y="T5"/>
                    </a:cxn>
                    <a:cxn ang="0">
                      <a:pos x="T6" y="T7"/>
                    </a:cxn>
                    <a:cxn ang="0">
                      <a:pos x="T8" y="T9"/>
                    </a:cxn>
                  </a:cxnLst>
                  <a:rect l="0" t="0" r="r" b="b"/>
                  <a:pathLst>
                    <a:path w="4" h="50">
                      <a:moveTo>
                        <a:pt x="0" y="0"/>
                      </a:moveTo>
                      <a:lnTo>
                        <a:pt x="4" y="2"/>
                      </a:lnTo>
                      <a:lnTo>
                        <a:pt x="4" y="50"/>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iśļïḍé"/>
                <p:cNvSpPr/>
                <p:nvPr/>
              </p:nvSpPr>
              <p:spPr bwMode="auto">
                <a:xfrm>
                  <a:off x="2071507" y="3660759"/>
                  <a:ext cx="400137" cy="232178"/>
                </a:xfrm>
                <a:custGeom>
                  <a:avLst/>
                  <a:gdLst>
                    <a:gd name="T0" fmla="*/ 405 w 405"/>
                    <a:gd name="T1" fmla="*/ 98 h 235"/>
                    <a:gd name="T2" fmla="*/ 237 w 405"/>
                    <a:gd name="T3" fmla="*/ 0 h 235"/>
                    <a:gd name="T4" fmla="*/ 0 w 405"/>
                    <a:gd name="T5" fmla="*/ 137 h 235"/>
                    <a:gd name="T6" fmla="*/ 171 w 405"/>
                    <a:gd name="T7" fmla="*/ 235 h 235"/>
                    <a:gd name="T8" fmla="*/ 405 w 405"/>
                    <a:gd name="T9" fmla="*/ 98 h 235"/>
                  </a:gdLst>
                  <a:ahLst/>
                  <a:cxnLst>
                    <a:cxn ang="0">
                      <a:pos x="T0" y="T1"/>
                    </a:cxn>
                    <a:cxn ang="0">
                      <a:pos x="T2" y="T3"/>
                    </a:cxn>
                    <a:cxn ang="0">
                      <a:pos x="T4" y="T5"/>
                    </a:cxn>
                    <a:cxn ang="0">
                      <a:pos x="T6" y="T7"/>
                    </a:cxn>
                    <a:cxn ang="0">
                      <a:pos x="T8" y="T9"/>
                    </a:cxn>
                  </a:cxnLst>
                  <a:rect l="0" t="0" r="r" b="b"/>
                  <a:pathLst>
                    <a:path w="405" h="235">
                      <a:moveTo>
                        <a:pt x="405" y="98"/>
                      </a:moveTo>
                      <a:lnTo>
                        <a:pt x="237" y="0"/>
                      </a:lnTo>
                      <a:lnTo>
                        <a:pt x="0" y="137"/>
                      </a:lnTo>
                      <a:lnTo>
                        <a:pt x="171" y="235"/>
                      </a:lnTo>
                      <a:lnTo>
                        <a:pt x="405" y="98"/>
                      </a:ln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îsliḍê"/>
                <p:cNvSpPr/>
                <p:nvPr/>
              </p:nvSpPr>
              <p:spPr bwMode="auto">
                <a:xfrm>
                  <a:off x="2240453" y="3757582"/>
                  <a:ext cx="231190" cy="518696"/>
                </a:xfrm>
                <a:custGeom>
                  <a:avLst/>
                  <a:gdLst>
                    <a:gd name="T0" fmla="*/ 0 w 234"/>
                    <a:gd name="T1" fmla="*/ 525 h 525"/>
                    <a:gd name="T2" fmla="*/ 234 w 234"/>
                    <a:gd name="T3" fmla="*/ 390 h 525"/>
                    <a:gd name="T4" fmla="*/ 234 w 234"/>
                    <a:gd name="T5" fmla="*/ 0 h 525"/>
                    <a:gd name="T6" fmla="*/ 0 w 234"/>
                    <a:gd name="T7" fmla="*/ 137 h 525"/>
                    <a:gd name="T8" fmla="*/ 0 w 234"/>
                    <a:gd name="T9" fmla="*/ 525 h 525"/>
                  </a:gdLst>
                  <a:ahLst/>
                  <a:cxnLst>
                    <a:cxn ang="0">
                      <a:pos x="T0" y="T1"/>
                    </a:cxn>
                    <a:cxn ang="0">
                      <a:pos x="T2" y="T3"/>
                    </a:cxn>
                    <a:cxn ang="0">
                      <a:pos x="T4" y="T5"/>
                    </a:cxn>
                    <a:cxn ang="0">
                      <a:pos x="T6" y="T7"/>
                    </a:cxn>
                    <a:cxn ang="0">
                      <a:pos x="T8" y="T9"/>
                    </a:cxn>
                  </a:cxnLst>
                  <a:rect l="0" t="0" r="r" b="b"/>
                  <a:pathLst>
                    <a:path w="234" h="525">
                      <a:moveTo>
                        <a:pt x="0" y="525"/>
                      </a:moveTo>
                      <a:lnTo>
                        <a:pt x="234" y="390"/>
                      </a:lnTo>
                      <a:lnTo>
                        <a:pt x="234" y="0"/>
                      </a:lnTo>
                      <a:lnTo>
                        <a:pt x="0" y="137"/>
                      </a:lnTo>
                      <a:lnTo>
                        <a:pt x="0" y="525"/>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iśļiďe"/>
                <p:cNvSpPr/>
                <p:nvPr/>
              </p:nvSpPr>
              <p:spPr bwMode="auto">
                <a:xfrm>
                  <a:off x="2271081" y="4153766"/>
                  <a:ext cx="20748" cy="47424"/>
                </a:xfrm>
                <a:custGeom>
                  <a:avLst/>
                  <a:gdLst>
                    <a:gd name="T0" fmla="*/ 3 w 10"/>
                    <a:gd name="T1" fmla="*/ 23 h 23"/>
                    <a:gd name="T2" fmla="*/ 2 w 10"/>
                    <a:gd name="T3" fmla="*/ 22 h 23"/>
                    <a:gd name="T4" fmla="*/ 0 w 10"/>
                    <a:gd name="T5" fmla="*/ 18 h 23"/>
                    <a:gd name="T6" fmla="*/ 0 w 10"/>
                    <a:gd name="T7" fmla="*/ 6 h 23"/>
                    <a:gd name="T8" fmla="*/ 0 w 10"/>
                    <a:gd name="T9" fmla="*/ 6 h 23"/>
                    <a:gd name="T10" fmla="*/ 0 w 10"/>
                    <a:gd name="T11" fmla="*/ 6 h 23"/>
                    <a:gd name="T12" fmla="*/ 1 w 10"/>
                    <a:gd name="T13" fmla="*/ 6 h 23"/>
                    <a:gd name="T14" fmla="*/ 10 w 10"/>
                    <a:gd name="T15" fmla="*/ 0 h 23"/>
                    <a:gd name="T16" fmla="*/ 10 w 10"/>
                    <a:gd name="T17" fmla="*/ 14 h 23"/>
                    <a:gd name="T18" fmla="*/ 5 w 10"/>
                    <a:gd name="T19" fmla="*/ 22 h 23"/>
                    <a:gd name="T20" fmla="*/ 3 w 10"/>
                    <a:gd name="T21" fmla="*/ 23 h 23"/>
                    <a:gd name="T22" fmla="*/ 2 w 10"/>
                    <a:gd name="T23" fmla="*/ 7 h 23"/>
                    <a:gd name="T24" fmla="*/ 2 w 10"/>
                    <a:gd name="T25" fmla="*/ 18 h 23"/>
                    <a:gd name="T26" fmla="*/ 3 w 10"/>
                    <a:gd name="T27" fmla="*/ 21 h 23"/>
                    <a:gd name="T28" fmla="*/ 5 w 10"/>
                    <a:gd name="T29" fmla="*/ 21 h 23"/>
                    <a:gd name="T30" fmla="*/ 9 w 10"/>
                    <a:gd name="T31" fmla="*/ 14 h 23"/>
                    <a:gd name="T32" fmla="*/ 9 w 10"/>
                    <a:gd name="T33" fmla="*/ 13 h 23"/>
                    <a:gd name="T34" fmla="*/ 5 w 10"/>
                    <a:gd name="T35" fmla="*/ 13 h 23"/>
                    <a:gd name="T36" fmla="*/ 4 w 10"/>
                    <a:gd name="T37" fmla="*/ 8 h 23"/>
                    <a:gd name="T38" fmla="*/ 2 w 10"/>
                    <a:gd name="T39" fmla="*/ 7 h 23"/>
                    <a:gd name="T40" fmla="*/ 6 w 10"/>
                    <a:gd name="T41" fmla="*/ 11 h 23"/>
                    <a:gd name="T42" fmla="*/ 9 w 10"/>
                    <a:gd name="T43" fmla="*/ 11 h 23"/>
                    <a:gd name="T44" fmla="*/ 9 w 10"/>
                    <a:gd name="T45" fmla="*/ 3 h 23"/>
                    <a:gd name="T46" fmla="*/ 3 w 10"/>
                    <a:gd name="T47" fmla="*/ 6 h 23"/>
                    <a:gd name="T48" fmla="*/ 6 w 10"/>
                    <a:gd name="T49" fmla="*/ 7 h 23"/>
                    <a:gd name="T50" fmla="*/ 6 w 10"/>
                    <a:gd name="T51"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3">
                      <a:moveTo>
                        <a:pt x="3" y="23"/>
                      </a:moveTo>
                      <a:cubicBezTo>
                        <a:pt x="3" y="23"/>
                        <a:pt x="2" y="23"/>
                        <a:pt x="2" y="22"/>
                      </a:cubicBezTo>
                      <a:cubicBezTo>
                        <a:pt x="1" y="22"/>
                        <a:pt x="0" y="20"/>
                        <a:pt x="0" y="18"/>
                      </a:cubicBezTo>
                      <a:cubicBezTo>
                        <a:pt x="0" y="6"/>
                        <a:pt x="0" y="6"/>
                        <a:pt x="0" y="6"/>
                      </a:cubicBezTo>
                      <a:cubicBezTo>
                        <a:pt x="0" y="6"/>
                        <a:pt x="0" y="6"/>
                        <a:pt x="0" y="6"/>
                      </a:cubicBezTo>
                      <a:cubicBezTo>
                        <a:pt x="0" y="6"/>
                        <a:pt x="0" y="6"/>
                        <a:pt x="0" y="6"/>
                      </a:cubicBezTo>
                      <a:cubicBezTo>
                        <a:pt x="1" y="6"/>
                        <a:pt x="1" y="6"/>
                        <a:pt x="1" y="6"/>
                      </a:cubicBezTo>
                      <a:cubicBezTo>
                        <a:pt x="10" y="0"/>
                        <a:pt x="10" y="0"/>
                        <a:pt x="10" y="0"/>
                      </a:cubicBezTo>
                      <a:cubicBezTo>
                        <a:pt x="10" y="14"/>
                        <a:pt x="10" y="14"/>
                        <a:pt x="10" y="14"/>
                      </a:cubicBezTo>
                      <a:cubicBezTo>
                        <a:pt x="10" y="17"/>
                        <a:pt x="8" y="21"/>
                        <a:pt x="5" y="22"/>
                      </a:cubicBezTo>
                      <a:cubicBezTo>
                        <a:pt x="5" y="23"/>
                        <a:pt x="4" y="23"/>
                        <a:pt x="3" y="23"/>
                      </a:cubicBezTo>
                      <a:close/>
                      <a:moveTo>
                        <a:pt x="2" y="7"/>
                      </a:moveTo>
                      <a:cubicBezTo>
                        <a:pt x="2" y="18"/>
                        <a:pt x="2" y="18"/>
                        <a:pt x="2" y="18"/>
                      </a:cubicBezTo>
                      <a:cubicBezTo>
                        <a:pt x="2" y="20"/>
                        <a:pt x="2" y="21"/>
                        <a:pt x="3" y="21"/>
                      </a:cubicBezTo>
                      <a:cubicBezTo>
                        <a:pt x="3" y="22"/>
                        <a:pt x="4" y="21"/>
                        <a:pt x="5" y="21"/>
                      </a:cubicBezTo>
                      <a:cubicBezTo>
                        <a:pt x="7" y="20"/>
                        <a:pt x="9" y="16"/>
                        <a:pt x="9" y="14"/>
                      </a:cubicBezTo>
                      <a:cubicBezTo>
                        <a:pt x="9" y="13"/>
                        <a:pt x="9" y="13"/>
                        <a:pt x="9" y="13"/>
                      </a:cubicBezTo>
                      <a:cubicBezTo>
                        <a:pt x="5" y="13"/>
                        <a:pt x="5" y="13"/>
                        <a:pt x="5" y="13"/>
                      </a:cubicBezTo>
                      <a:cubicBezTo>
                        <a:pt x="4" y="8"/>
                        <a:pt x="4" y="8"/>
                        <a:pt x="4" y="8"/>
                      </a:cubicBezTo>
                      <a:lnTo>
                        <a:pt x="2" y="7"/>
                      </a:lnTo>
                      <a:close/>
                      <a:moveTo>
                        <a:pt x="6" y="11"/>
                      </a:moveTo>
                      <a:cubicBezTo>
                        <a:pt x="9" y="11"/>
                        <a:pt x="9" y="11"/>
                        <a:pt x="9" y="11"/>
                      </a:cubicBezTo>
                      <a:cubicBezTo>
                        <a:pt x="9" y="3"/>
                        <a:pt x="9" y="3"/>
                        <a:pt x="9" y="3"/>
                      </a:cubicBezTo>
                      <a:cubicBezTo>
                        <a:pt x="3" y="6"/>
                        <a:pt x="3" y="6"/>
                        <a:pt x="3" y="6"/>
                      </a:cubicBezTo>
                      <a:cubicBezTo>
                        <a:pt x="6" y="7"/>
                        <a:pt x="6" y="7"/>
                        <a:pt x="6" y="7"/>
                      </a:cubicBezTo>
                      <a:lnTo>
                        <a:pt x="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Sḷïḑe"/>
                <p:cNvSpPr/>
                <p:nvPr/>
              </p:nvSpPr>
              <p:spPr bwMode="auto">
                <a:xfrm>
                  <a:off x="2278985" y="4196250"/>
                  <a:ext cx="3952" cy="22724"/>
                </a:xfrm>
                <a:custGeom>
                  <a:avLst/>
                  <a:gdLst>
                    <a:gd name="T0" fmla="*/ 1 w 2"/>
                    <a:gd name="T1" fmla="*/ 11 h 11"/>
                    <a:gd name="T2" fmla="*/ 0 w 2"/>
                    <a:gd name="T3" fmla="*/ 11 h 11"/>
                    <a:gd name="T4" fmla="*/ 0 w 2"/>
                    <a:gd name="T5" fmla="*/ 1 h 11"/>
                    <a:gd name="T6" fmla="*/ 1 w 2"/>
                    <a:gd name="T7" fmla="*/ 0 h 11"/>
                    <a:gd name="T8" fmla="*/ 2 w 2"/>
                    <a:gd name="T9" fmla="*/ 1 h 11"/>
                    <a:gd name="T10" fmla="*/ 2 w 2"/>
                    <a:gd name="T11" fmla="*/ 11 h 11"/>
                    <a:gd name="T12" fmla="*/ 1 w 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1" y="11"/>
                      </a:moveTo>
                      <a:cubicBezTo>
                        <a:pt x="1" y="11"/>
                        <a:pt x="0" y="11"/>
                        <a:pt x="0" y="11"/>
                      </a:cubicBezTo>
                      <a:cubicBezTo>
                        <a:pt x="0" y="1"/>
                        <a:pt x="0" y="1"/>
                        <a:pt x="0" y="1"/>
                      </a:cubicBezTo>
                      <a:cubicBezTo>
                        <a:pt x="0" y="0"/>
                        <a:pt x="1" y="0"/>
                        <a:pt x="1" y="0"/>
                      </a:cubicBezTo>
                      <a:cubicBezTo>
                        <a:pt x="2" y="0"/>
                        <a:pt x="2" y="0"/>
                        <a:pt x="2" y="1"/>
                      </a:cubicBezTo>
                      <a:cubicBezTo>
                        <a:pt x="2" y="11"/>
                        <a:pt x="2" y="11"/>
                        <a:pt x="2" y="11"/>
                      </a:cubicBezTo>
                      <a:cubicBezTo>
                        <a:pt x="2" y="11"/>
                        <a:pt x="2" y="11"/>
                        <a:pt x="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íṡļîḋé"/>
                <p:cNvSpPr/>
                <p:nvPr/>
              </p:nvSpPr>
              <p:spPr bwMode="auto">
                <a:xfrm>
                  <a:off x="2271081" y="4211070"/>
                  <a:ext cx="20748" cy="13832"/>
                </a:xfrm>
                <a:custGeom>
                  <a:avLst/>
                  <a:gdLst>
                    <a:gd name="T0" fmla="*/ 2 w 21"/>
                    <a:gd name="T1" fmla="*/ 14 h 14"/>
                    <a:gd name="T2" fmla="*/ 0 w 21"/>
                    <a:gd name="T3" fmla="*/ 12 h 14"/>
                    <a:gd name="T4" fmla="*/ 0 w 21"/>
                    <a:gd name="T5" fmla="*/ 10 h 14"/>
                    <a:gd name="T6" fmla="*/ 18 w 21"/>
                    <a:gd name="T7" fmla="*/ 0 h 14"/>
                    <a:gd name="T8" fmla="*/ 21 w 21"/>
                    <a:gd name="T9" fmla="*/ 2 h 14"/>
                    <a:gd name="T10" fmla="*/ 21 w 21"/>
                    <a:gd name="T11" fmla="*/ 4 h 14"/>
                    <a:gd name="T12" fmla="*/ 2 w 21"/>
                    <a:gd name="T13" fmla="*/ 14 h 14"/>
                    <a:gd name="T14" fmla="*/ 2 w 2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4">
                      <a:moveTo>
                        <a:pt x="2" y="14"/>
                      </a:moveTo>
                      <a:lnTo>
                        <a:pt x="0" y="12"/>
                      </a:lnTo>
                      <a:lnTo>
                        <a:pt x="0" y="10"/>
                      </a:lnTo>
                      <a:lnTo>
                        <a:pt x="18" y="0"/>
                      </a:lnTo>
                      <a:lnTo>
                        <a:pt x="21" y="2"/>
                      </a:lnTo>
                      <a:lnTo>
                        <a:pt x="21" y="4"/>
                      </a:lnTo>
                      <a:lnTo>
                        <a:pt x="2" y="14"/>
                      </a:ln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ïṥlíďe"/>
                <p:cNvSpPr/>
                <p:nvPr/>
              </p:nvSpPr>
              <p:spPr bwMode="auto">
                <a:xfrm>
                  <a:off x="2332337" y="4149814"/>
                  <a:ext cx="9880" cy="40508"/>
                </a:xfrm>
                <a:custGeom>
                  <a:avLst/>
                  <a:gdLst>
                    <a:gd name="T0" fmla="*/ 2 w 5"/>
                    <a:gd name="T1" fmla="*/ 20 h 20"/>
                    <a:gd name="T2" fmla="*/ 1 w 5"/>
                    <a:gd name="T3" fmla="*/ 19 h 20"/>
                    <a:gd name="T4" fmla="*/ 0 w 5"/>
                    <a:gd name="T5" fmla="*/ 18 h 20"/>
                    <a:gd name="T6" fmla="*/ 0 w 5"/>
                    <a:gd name="T7" fmla="*/ 16 h 20"/>
                    <a:gd name="T8" fmla="*/ 1 w 5"/>
                    <a:gd name="T9" fmla="*/ 15 h 20"/>
                    <a:gd name="T10" fmla="*/ 2 w 5"/>
                    <a:gd name="T11" fmla="*/ 16 h 20"/>
                    <a:gd name="T12" fmla="*/ 2 w 5"/>
                    <a:gd name="T13" fmla="*/ 18 h 20"/>
                    <a:gd name="T14" fmla="*/ 2 w 5"/>
                    <a:gd name="T15" fmla="*/ 18 h 20"/>
                    <a:gd name="T16" fmla="*/ 2 w 5"/>
                    <a:gd name="T17" fmla="*/ 18 h 20"/>
                    <a:gd name="T18" fmla="*/ 4 w 5"/>
                    <a:gd name="T19" fmla="*/ 15 h 20"/>
                    <a:gd name="T20" fmla="*/ 4 w 5"/>
                    <a:gd name="T21" fmla="*/ 1 h 20"/>
                    <a:gd name="T22" fmla="*/ 4 w 5"/>
                    <a:gd name="T23" fmla="*/ 0 h 20"/>
                    <a:gd name="T24" fmla="*/ 5 w 5"/>
                    <a:gd name="T25" fmla="*/ 1 h 20"/>
                    <a:gd name="T26" fmla="*/ 5 w 5"/>
                    <a:gd name="T27" fmla="*/ 15 h 20"/>
                    <a:gd name="T28" fmla="*/ 3 w 5"/>
                    <a:gd name="T29" fmla="*/ 19 h 20"/>
                    <a:gd name="T30" fmla="*/ 2 w 5"/>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20">
                      <a:moveTo>
                        <a:pt x="2" y="20"/>
                      </a:moveTo>
                      <a:cubicBezTo>
                        <a:pt x="1" y="19"/>
                        <a:pt x="1" y="19"/>
                        <a:pt x="1" y="19"/>
                      </a:cubicBezTo>
                      <a:cubicBezTo>
                        <a:pt x="0" y="19"/>
                        <a:pt x="0" y="18"/>
                        <a:pt x="0" y="18"/>
                      </a:cubicBezTo>
                      <a:cubicBezTo>
                        <a:pt x="0" y="16"/>
                        <a:pt x="0" y="16"/>
                        <a:pt x="0" y="16"/>
                      </a:cubicBezTo>
                      <a:cubicBezTo>
                        <a:pt x="0" y="15"/>
                        <a:pt x="0" y="15"/>
                        <a:pt x="1" y="15"/>
                      </a:cubicBezTo>
                      <a:cubicBezTo>
                        <a:pt x="1" y="15"/>
                        <a:pt x="2" y="15"/>
                        <a:pt x="2" y="16"/>
                      </a:cubicBezTo>
                      <a:cubicBezTo>
                        <a:pt x="2" y="18"/>
                        <a:pt x="2" y="18"/>
                        <a:pt x="2" y="18"/>
                      </a:cubicBezTo>
                      <a:cubicBezTo>
                        <a:pt x="2" y="18"/>
                        <a:pt x="2" y="18"/>
                        <a:pt x="2" y="18"/>
                      </a:cubicBezTo>
                      <a:cubicBezTo>
                        <a:pt x="2" y="18"/>
                        <a:pt x="2" y="18"/>
                        <a:pt x="2" y="18"/>
                      </a:cubicBezTo>
                      <a:cubicBezTo>
                        <a:pt x="3" y="18"/>
                        <a:pt x="4" y="16"/>
                        <a:pt x="4" y="15"/>
                      </a:cubicBezTo>
                      <a:cubicBezTo>
                        <a:pt x="4" y="1"/>
                        <a:pt x="4" y="1"/>
                        <a:pt x="4" y="1"/>
                      </a:cubicBezTo>
                      <a:cubicBezTo>
                        <a:pt x="4" y="1"/>
                        <a:pt x="4" y="0"/>
                        <a:pt x="4" y="0"/>
                      </a:cubicBezTo>
                      <a:cubicBezTo>
                        <a:pt x="5" y="0"/>
                        <a:pt x="5" y="1"/>
                        <a:pt x="5" y="1"/>
                      </a:cubicBezTo>
                      <a:cubicBezTo>
                        <a:pt x="5" y="15"/>
                        <a:pt x="5" y="15"/>
                        <a:pt x="5" y="15"/>
                      </a:cubicBezTo>
                      <a:cubicBezTo>
                        <a:pt x="5" y="17"/>
                        <a:pt x="4" y="19"/>
                        <a:pt x="3" y="19"/>
                      </a:cubicBezTo>
                      <a:cubicBezTo>
                        <a:pt x="3" y="19"/>
                        <a:pt x="2" y="20"/>
                        <a:pt x="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ṡ1ïďe"/>
                <p:cNvSpPr/>
                <p:nvPr/>
              </p:nvSpPr>
              <p:spPr bwMode="auto">
                <a:xfrm>
                  <a:off x="2320481" y="4125114"/>
                  <a:ext cx="40508" cy="40508"/>
                </a:xfrm>
                <a:custGeom>
                  <a:avLst/>
                  <a:gdLst>
                    <a:gd name="T0" fmla="*/ 0 w 20"/>
                    <a:gd name="T1" fmla="*/ 20 h 20"/>
                    <a:gd name="T2" fmla="*/ 0 w 20"/>
                    <a:gd name="T3" fmla="*/ 19 h 20"/>
                    <a:gd name="T4" fmla="*/ 9 w 20"/>
                    <a:gd name="T5" fmla="*/ 2 h 20"/>
                    <a:gd name="T6" fmla="*/ 17 w 20"/>
                    <a:gd name="T7" fmla="*/ 1 h 20"/>
                    <a:gd name="T8" fmla="*/ 20 w 20"/>
                    <a:gd name="T9" fmla="*/ 8 h 20"/>
                    <a:gd name="T10" fmla="*/ 20 w 20"/>
                    <a:gd name="T11" fmla="*/ 8 h 20"/>
                    <a:gd name="T12" fmla="*/ 0 w 20"/>
                    <a:gd name="T13" fmla="*/ 20 h 20"/>
                    <a:gd name="T14" fmla="*/ 14 w 20"/>
                    <a:gd name="T15" fmla="*/ 2 h 20"/>
                    <a:gd name="T16" fmla="*/ 10 w 20"/>
                    <a:gd name="T17" fmla="*/ 3 h 20"/>
                    <a:gd name="T18" fmla="*/ 1 w 20"/>
                    <a:gd name="T19" fmla="*/ 17 h 20"/>
                    <a:gd name="T20" fmla="*/ 18 w 20"/>
                    <a:gd name="T21" fmla="*/ 8 h 20"/>
                    <a:gd name="T22" fmla="*/ 16 w 20"/>
                    <a:gd name="T23" fmla="*/ 3 h 20"/>
                    <a:gd name="T24" fmla="*/ 14 w 20"/>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0" y="20"/>
                      </a:moveTo>
                      <a:cubicBezTo>
                        <a:pt x="0" y="19"/>
                        <a:pt x="0" y="19"/>
                        <a:pt x="0" y="19"/>
                      </a:cubicBezTo>
                      <a:cubicBezTo>
                        <a:pt x="0" y="13"/>
                        <a:pt x="4" y="5"/>
                        <a:pt x="9" y="2"/>
                      </a:cubicBezTo>
                      <a:cubicBezTo>
                        <a:pt x="12" y="0"/>
                        <a:pt x="15" y="0"/>
                        <a:pt x="17" y="1"/>
                      </a:cubicBezTo>
                      <a:cubicBezTo>
                        <a:pt x="19" y="3"/>
                        <a:pt x="20" y="5"/>
                        <a:pt x="20" y="8"/>
                      </a:cubicBezTo>
                      <a:cubicBezTo>
                        <a:pt x="20" y="8"/>
                        <a:pt x="20" y="8"/>
                        <a:pt x="20" y="8"/>
                      </a:cubicBezTo>
                      <a:lnTo>
                        <a:pt x="0" y="20"/>
                      </a:lnTo>
                      <a:close/>
                      <a:moveTo>
                        <a:pt x="14" y="2"/>
                      </a:moveTo>
                      <a:cubicBezTo>
                        <a:pt x="13" y="2"/>
                        <a:pt x="12" y="3"/>
                        <a:pt x="10" y="3"/>
                      </a:cubicBezTo>
                      <a:cubicBezTo>
                        <a:pt x="6" y="6"/>
                        <a:pt x="2" y="12"/>
                        <a:pt x="1" y="17"/>
                      </a:cubicBezTo>
                      <a:cubicBezTo>
                        <a:pt x="18" y="8"/>
                        <a:pt x="18" y="8"/>
                        <a:pt x="18" y="8"/>
                      </a:cubicBezTo>
                      <a:cubicBezTo>
                        <a:pt x="18" y="5"/>
                        <a:pt x="17" y="4"/>
                        <a:pt x="16" y="3"/>
                      </a:cubicBezTo>
                      <a:cubicBezTo>
                        <a:pt x="15" y="2"/>
                        <a:pt x="15" y="2"/>
                        <a:pt x="1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îSḻiḑè"/>
                <p:cNvSpPr/>
                <p:nvPr/>
              </p:nvSpPr>
              <p:spPr bwMode="auto">
                <a:xfrm>
                  <a:off x="2389640" y="4102391"/>
                  <a:ext cx="1976" cy="55327"/>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7"/>
                        <a:pt x="0" y="26"/>
                      </a:cubicBezTo>
                      <a:cubicBezTo>
                        <a:pt x="0" y="1"/>
                        <a:pt x="0" y="1"/>
                        <a:pt x="0" y="1"/>
                      </a:cubicBezTo>
                      <a:cubicBezTo>
                        <a:pt x="0" y="1"/>
                        <a:pt x="0" y="0"/>
                        <a:pt x="1" y="0"/>
                      </a:cubicBezTo>
                      <a:cubicBezTo>
                        <a:pt x="1" y="0"/>
                        <a:pt x="1" y="1"/>
                        <a:pt x="1" y="1"/>
                      </a:cubicBezTo>
                      <a:cubicBezTo>
                        <a:pt x="1" y="26"/>
                        <a:pt x="1" y="26"/>
                        <a:pt x="1" y="26"/>
                      </a:cubicBezTo>
                      <a:cubicBezTo>
                        <a:pt x="1" y="27"/>
                        <a:pt x="1" y="27"/>
                        <a:pt x="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íşlíḑê"/>
                <p:cNvSpPr/>
                <p:nvPr/>
              </p:nvSpPr>
              <p:spPr bwMode="auto">
                <a:xfrm>
                  <a:off x="2385688" y="4102391"/>
                  <a:ext cx="10868" cy="13832"/>
                </a:xfrm>
                <a:custGeom>
                  <a:avLst/>
                  <a:gdLst>
                    <a:gd name="T0" fmla="*/ 1 w 5"/>
                    <a:gd name="T1" fmla="*/ 7 h 7"/>
                    <a:gd name="T2" fmla="*/ 0 w 5"/>
                    <a:gd name="T3" fmla="*/ 7 h 7"/>
                    <a:gd name="T4" fmla="*/ 0 w 5"/>
                    <a:gd name="T5" fmla="*/ 6 h 7"/>
                    <a:gd name="T6" fmla="*/ 3 w 5"/>
                    <a:gd name="T7" fmla="*/ 0 h 7"/>
                    <a:gd name="T8" fmla="*/ 5 w 5"/>
                    <a:gd name="T9" fmla="*/ 3 h 7"/>
                    <a:gd name="T10" fmla="*/ 5 w 5"/>
                    <a:gd name="T11" fmla="*/ 4 h 7"/>
                    <a:gd name="T12" fmla="*/ 4 w 5"/>
                    <a:gd name="T13" fmla="*/ 4 h 7"/>
                    <a:gd name="T14" fmla="*/ 3 w 5"/>
                    <a:gd name="T15" fmla="*/ 2 h 7"/>
                    <a:gd name="T16" fmla="*/ 1 w 5"/>
                    <a:gd name="T17" fmla="*/ 6 h 7"/>
                    <a:gd name="T18" fmla="*/ 1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1" y="7"/>
                      </a:moveTo>
                      <a:cubicBezTo>
                        <a:pt x="0" y="7"/>
                        <a:pt x="0" y="7"/>
                        <a:pt x="0" y="7"/>
                      </a:cubicBezTo>
                      <a:cubicBezTo>
                        <a:pt x="0" y="7"/>
                        <a:pt x="0" y="6"/>
                        <a:pt x="0" y="6"/>
                      </a:cubicBezTo>
                      <a:cubicBezTo>
                        <a:pt x="3" y="0"/>
                        <a:pt x="3" y="0"/>
                        <a:pt x="3" y="0"/>
                      </a:cubicBezTo>
                      <a:cubicBezTo>
                        <a:pt x="5" y="3"/>
                        <a:pt x="5" y="3"/>
                        <a:pt x="5" y="3"/>
                      </a:cubicBezTo>
                      <a:cubicBezTo>
                        <a:pt x="5" y="4"/>
                        <a:pt x="5" y="4"/>
                        <a:pt x="5" y="4"/>
                      </a:cubicBezTo>
                      <a:cubicBezTo>
                        <a:pt x="4" y="4"/>
                        <a:pt x="4" y="4"/>
                        <a:pt x="4" y="4"/>
                      </a:cubicBezTo>
                      <a:cubicBezTo>
                        <a:pt x="3" y="2"/>
                        <a:pt x="3" y="2"/>
                        <a:pt x="3" y="2"/>
                      </a:cubicBezTo>
                      <a:cubicBezTo>
                        <a:pt x="1" y="6"/>
                        <a:pt x="1" y="6"/>
                        <a:pt x="1" y="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iSliḑe"/>
                <p:cNvSpPr/>
                <p:nvPr/>
              </p:nvSpPr>
              <p:spPr bwMode="auto">
                <a:xfrm>
                  <a:off x="2404460" y="4093499"/>
                  <a:ext cx="1976" cy="56316"/>
                </a:xfrm>
                <a:custGeom>
                  <a:avLst/>
                  <a:gdLst>
                    <a:gd name="T0" fmla="*/ 1 w 1"/>
                    <a:gd name="T1" fmla="*/ 27 h 27"/>
                    <a:gd name="T2" fmla="*/ 0 w 1"/>
                    <a:gd name="T3" fmla="*/ 27 h 27"/>
                    <a:gd name="T4" fmla="*/ 0 w 1"/>
                    <a:gd name="T5" fmla="*/ 1 h 27"/>
                    <a:gd name="T6" fmla="*/ 1 w 1"/>
                    <a:gd name="T7" fmla="*/ 0 h 27"/>
                    <a:gd name="T8" fmla="*/ 1 w 1"/>
                    <a:gd name="T9" fmla="*/ 1 h 27"/>
                    <a:gd name="T10" fmla="*/ 1 w 1"/>
                    <a:gd name="T11" fmla="*/ 27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7"/>
                        <a:pt x="0" y="27"/>
                      </a:cubicBezTo>
                      <a:cubicBezTo>
                        <a:pt x="0" y="1"/>
                        <a:pt x="0" y="1"/>
                        <a:pt x="0" y="1"/>
                      </a:cubicBezTo>
                      <a:cubicBezTo>
                        <a:pt x="0" y="1"/>
                        <a:pt x="0" y="0"/>
                        <a:pt x="1" y="0"/>
                      </a:cubicBezTo>
                      <a:cubicBezTo>
                        <a:pt x="1" y="0"/>
                        <a:pt x="1" y="1"/>
                        <a:pt x="1" y="1"/>
                      </a:cubicBezTo>
                      <a:cubicBezTo>
                        <a:pt x="1" y="27"/>
                        <a:pt x="1" y="27"/>
                        <a:pt x="1" y="27"/>
                      </a:cubicBezTo>
                      <a:cubicBezTo>
                        <a:pt x="1" y="27"/>
                        <a:pt x="1" y="27"/>
                        <a:pt x="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śļîḍè"/>
                <p:cNvSpPr/>
                <p:nvPr/>
              </p:nvSpPr>
              <p:spPr bwMode="auto">
                <a:xfrm>
                  <a:off x="2400508" y="4093499"/>
                  <a:ext cx="9880" cy="14820"/>
                </a:xfrm>
                <a:custGeom>
                  <a:avLst/>
                  <a:gdLst>
                    <a:gd name="T0" fmla="*/ 0 w 5"/>
                    <a:gd name="T1" fmla="*/ 7 h 7"/>
                    <a:gd name="T2" fmla="*/ 0 w 5"/>
                    <a:gd name="T3" fmla="*/ 7 h 7"/>
                    <a:gd name="T4" fmla="*/ 0 w 5"/>
                    <a:gd name="T5" fmla="*/ 6 h 7"/>
                    <a:gd name="T6" fmla="*/ 2 w 5"/>
                    <a:gd name="T7" fmla="*/ 0 h 7"/>
                    <a:gd name="T8" fmla="*/ 5 w 5"/>
                    <a:gd name="T9" fmla="*/ 3 h 7"/>
                    <a:gd name="T10" fmla="*/ 5 w 5"/>
                    <a:gd name="T11" fmla="*/ 4 h 7"/>
                    <a:gd name="T12" fmla="*/ 4 w 5"/>
                    <a:gd name="T13" fmla="*/ 4 h 7"/>
                    <a:gd name="T14" fmla="*/ 3 w 5"/>
                    <a:gd name="T15" fmla="*/ 2 h 7"/>
                    <a:gd name="T16" fmla="*/ 1 w 5"/>
                    <a:gd name="T17" fmla="*/ 6 h 7"/>
                    <a:gd name="T18" fmla="*/ 0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0" y="7"/>
                      </a:moveTo>
                      <a:cubicBezTo>
                        <a:pt x="0" y="7"/>
                        <a:pt x="0" y="7"/>
                        <a:pt x="0" y="7"/>
                      </a:cubicBezTo>
                      <a:cubicBezTo>
                        <a:pt x="0" y="7"/>
                        <a:pt x="0" y="6"/>
                        <a:pt x="0" y="6"/>
                      </a:cubicBezTo>
                      <a:cubicBezTo>
                        <a:pt x="2" y="0"/>
                        <a:pt x="2" y="0"/>
                        <a:pt x="2" y="0"/>
                      </a:cubicBezTo>
                      <a:cubicBezTo>
                        <a:pt x="5" y="3"/>
                        <a:pt x="5" y="3"/>
                        <a:pt x="5" y="3"/>
                      </a:cubicBezTo>
                      <a:cubicBezTo>
                        <a:pt x="5" y="4"/>
                        <a:pt x="5" y="4"/>
                        <a:pt x="5" y="4"/>
                      </a:cubicBezTo>
                      <a:cubicBezTo>
                        <a:pt x="4" y="4"/>
                        <a:pt x="4" y="4"/>
                        <a:pt x="4" y="4"/>
                      </a:cubicBezTo>
                      <a:cubicBezTo>
                        <a:pt x="3" y="2"/>
                        <a:pt x="3" y="2"/>
                        <a:pt x="3" y="2"/>
                      </a:cubicBezTo>
                      <a:cubicBezTo>
                        <a:pt x="1" y="6"/>
                        <a:pt x="1" y="6"/>
                        <a:pt x="1" y="6"/>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ïşliďe"/>
                <p:cNvSpPr/>
                <p:nvPr/>
              </p:nvSpPr>
              <p:spPr bwMode="auto">
                <a:xfrm>
                  <a:off x="2071507" y="3796114"/>
                  <a:ext cx="168947" cy="480164"/>
                </a:xfrm>
                <a:custGeom>
                  <a:avLst/>
                  <a:gdLst>
                    <a:gd name="T0" fmla="*/ 171 w 171"/>
                    <a:gd name="T1" fmla="*/ 486 h 486"/>
                    <a:gd name="T2" fmla="*/ 0 w 171"/>
                    <a:gd name="T3" fmla="*/ 389 h 486"/>
                    <a:gd name="T4" fmla="*/ 0 w 171"/>
                    <a:gd name="T5" fmla="*/ 0 h 486"/>
                    <a:gd name="T6" fmla="*/ 171 w 171"/>
                    <a:gd name="T7" fmla="*/ 98 h 486"/>
                    <a:gd name="T8" fmla="*/ 171 w 171"/>
                    <a:gd name="T9" fmla="*/ 486 h 486"/>
                  </a:gdLst>
                  <a:ahLst/>
                  <a:cxnLst>
                    <a:cxn ang="0">
                      <a:pos x="T0" y="T1"/>
                    </a:cxn>
                    <a:cxn ang="0">
                      <a:pos x="T2" y="T3"/>
                    </a:cxn>
                    <a:cxn ang="0">
                      <a:pos x="T4" y="T5"/>
                    </a:cxn>
                    <a:cxn ang="0">
                      <a:pos x="T6" y="T7"/>
                    </a:cxn>
                    <a:cxn ang="0">
                      <a:pos x="T8" y="T9"/>
                    </a:cxn>
                  </a:cxnLst>
                  <a:rect l="0" t="0" r="r" b="b"/>
                  <a:pathLst>
                    <a:path w="171" h="486">
                      <a:moveTo>
                        <a:pt x="171" y="486"/>
                      </a:moveTo>
                      <a:lnTo>
                        <a:pt x="0" y="389"/>
                      </a:lnTo>
                      <a:lnTo>
                        <a:pt x="0" y="0"/>
                      </a:lnTo>
                      <a:lnTo>
                        <a:pt x="171" y="98"/>
                      </a:lnTo>
                      <a:lnTo>
                        <a:pt x="171" y="486"/>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ïṣľíḑê"/>
                <p:cNvSpPr/>
                <p:nvPr/>
              </p:nvSpPr>
              <p:spPr bwMode="auto">
                <a:xfrm>
                  <a:off x="2149558" y="3839585"/>
                  <a:ext cx="22724" cy="67183"/>
                </a:xfrm>
                <a:custGeom>
                  <a:avLst/>
                  <a:gdLst>
                    <a:gd name="T0" fmla="*/ 0 w 23"/>
                    <a:gd name="T1" fmla="*/ 56 h 68"/>
                    <a:gd name="T2" fmla="*/ 23 w 23"/>
                    <a:gd name="T3" fmla="*/ 68 h 68"/>
                    <a:gd name="T4" fmla="*/ 23 w 23"/>
                    <a:gd name="T5" fmla="*/ 14 h 68"/>
                    <a:gd name="T6" fmla="*/ 0 w 23"/>
                    <a:gd name="T7" fmla="*/ 0 h 68"/>
                    <a:gd name="T8" fmla="*/ 0 w 23"/>
                    <a:gd name="T9" fmla="*/ 56 h 68"/>
                  </a:gdLst>
                  <a:ahLst/>
                  <a:cxnLst>
                    <a:cxn ang="0">
                      <a:pos x="T0" y="T1"/>
                    </a:cxn>
                    <a:cxn ang="0">
                      <a:pos x="T2" y="T3"/>
                    </a:cxn>
                    <a:cxn ang="0">
                      <a:pos x="T4" y="T5"/>
                    </a:cxn>
                    <a:cxn ang="0">
                      <a:pos x="T6" y="T7"/>
                    </a:cxn>
                    <a:cxn ang="0">
                      <a:pos x="T8" y="T9"/>
                    </a:cxn>
                  </a:cxnLst>
                  <a:rect l="0" t="0" r="r" b="b"/>
                  <a:pathLst>
                    <a:path w="23" h="68">
                      <a:moveTo>
                        <a:pt x="0" y="56"/>
                      </a:moveTo>
                      <a:lnTo>
                        <a:pt x="23" y="68"/>
                      </a:lnTo>
                      <a:lnTo>
                        <a:pt x="23" y="14"/>
                      </a:lnTo>
                      <a:lnTo>
                        <a:pt x="0" y="0"/>
                      </a:lnTo>
                      <a:lnTo>
                        <a:pt x="0" y="56"/>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işľïḑè"/>
                <p:cNvSpPr/>
                <p:nvPr/>
              </p:nvSpPr>
              <p:spPr bwMode="auto">
                <a:xfrm>
                  <a:off x="2149558" y="3706206"/>
                  <a:ext cx="256878" cy="147211"/>
                </a:xfrm>
                <a:custGeom>
                  <a:avLst/>
                  <a:gdLst>
                    <a:gd name="T0" fmla="*/ 23 w 260"/>
                    <a:gd name="T1" fmla="*/ 149 h 149"/>
                    <a:gd name="T2" fmla="*/ 260 w 260"/>
                    <a:gd name="T3" fmla="*/ 12 h 149"/>
                    <a:gd name="T4" fmla="*/ 237 w 260"/>
                    <a:gd name="T5" fmla="*/ 0 h 149"/>
                    <a:gd name="T6" fmla="*/ 0 w 260"/>
                    <a:gd name="T7" fmla="*/ 135 h 149"/>
                    <a:gd name="T8" fmla="*/ 23 w 260"/>
                    <a:gd name="T9" fmla="*/ 149 h 149"/>
                  </a:gdLst>
                  <a:ahLst/>
                  <a:cxnLst>
                    <a:cxn ang="0">
                      <a:pos x="T0" y="T1"/>
                    </a:cxn>
                    <a:cxn ang="0">
                      <a:pos x="T2" y="T3"/>
                    </a:cxn>
                    <a:cxn ang="0">
                      <a:pos x="T4" y="T5"/>
                    </a:cxn>
                    <a:cxn ang="0">
                      <a:pos x="T6" y="T7"/>
                    </a:cxn>
                    <a:cxn ang="0">
                      <a:pos x="T8" y="T9"/>
                    </a:cxn>
                  </a:cxnLst>
                  <a:rect l="0" t="0" r="r" b="b"/>
                  <a:pathLst>
                    <a:path w="260" h="149">
                      <a:moveTo>
                        <a:pt x="23" y="149"/>
                      </a:moveTo>
                      <a:lnTo>
                        <a:pt x="260" y="12"/>
                      </a:lnTo>
                      <a:lnTo>
                        <a:pt x="237" y="0"/>
                      </a:lnTo>
                      <a:lnTo>
                        <a:pt x="0" y="135"/>
                      </a:lnTo>
                      <a:lnTo>
                        <a:pt x="23" y="1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ïṥlîḍé"/>
                <p:cNvSpPr/>
                <p:nvPr/>
              </p:nvSpPr>
              <p:spPr bwMode="auto">
                <a:xfrm>
                  <a:off x="1572572" y="3911708"/>
                  <a:ext cx="599711" cy="346785"/>
                </a:xfrm>
                <a:custGeom>
                  <a:avLst/>
                  <a:gdLst>
                    <a:gd name="T0" fmla="*/ 607 w 607"/>
                    <a:gd name="T1" fmla="*/ 174 h 351"/>
                    <a:gd name="T2" fmla="*/ 304 w 607"/>
                    <a:gd name="T3" fmla="*/ 0 h 351"/>
                    <a:gd name="T4" fmla="*/ 0 w 607"/>
                    <a:gd name="T5" fmla="*/ 174 h 351"/>
                    <a:gd name="T6" fmla="*/ 304 w 607"/>
                    <a:gd name="T7" fmla="*/ 351 h 351"/>
                    <a:gd name="T8" fmla="*/ 607 w 607"/>
                    <a:gd name="T9" fmla="*/ 174 h 351"/>
                  </a:gdLst>
                  <a:ahLst/>
                  <a:cxnLst>
                    <a:cxn ang="0">
                      <a:pos x="T0" y="T1"/>
                    </a:cxn>
                    <a:cxn ang="0">
                      <a:pos x="T2" y="T3"/>
                    </a:cxn>
                    <a:cxn ang="0">
                      <a:pos x="T4" y="T5"/>
                    </a:cxn>
                    <a:cxn ang="0">
                      <a:pos x="T6" y="T7"/>
                    </a:cxn>
                    <a:cxn ang="0">
                      <a:pos x="T8" y="T9"/>
                    </a:cxn>
                  </a:cxnLst>
                  <a:rect l="0" t="0" r="r" b="b"/>
                  <a:pathLst>
                    <a:path w="607" h="351">
                      <a:moveTo>
                        <a:pt x="607" y="174"/>
                      </a:moveTo>
                      <a:lnTo>
                        <a:pt x="304" y="0"/>
                      </a:lnTo>
                      <a:lnTo>
                        <a:pt x="0" y="174"/>
                      </a:lnTo>
                      <a:lnTo>
                        <a:pt x="304" y="351"/>
                      </a:lnTo>
                      <a:lnTo>
                        <a:pt x="607" y="174"/>
                      </a:ln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šļíḍê"/>
                <p:cNvSpPr/>
                <p:nvPr/>
              </p:nvSpPr>
              <p:spPr bwMode="auto">
                <a:xfrm>
                  <a:off x="1872921" y="4083619"/>
                  <a:ext cx="299361" cy="404089"/>
                </a:xfrm>
                <a:custGeom>
                  <a:avLst/>
                  <a:gdLst>
                    <a:gd name="T0" fmla="*/ 0 w 303"/>
                    <a:gd name="T1" fmla="*/ 409 h 409"/>
                    <a:gd name="T2" fmla="*/ 303 w 303"/>
                    <a:gd name="T3" fmla="*/ 235 h 409"/>
                    <a:gd name="T4" fmla="*/ 303 w 303"/>
                    <a:gd name="T5" fmla="*/ 0 h 409"/>
                    <a:gd name="T6" fmla="*/ 0 w 303"/>
                    <a:gd name="T7" fmla="*/ 177 h 409"/>
                    <a:gd name="T8" fmla="*/ 0 w 303"/>
                    <a:gd name="T9" fmla="*/ 409 h 409"/>
                  </a:gdLst>
                  <a:ahLst/>
                  <a:cxnLst>
                    <a:cxn ang="0">
                      <a:pos x="T0" y="T1"/>
                    </a:cxn>
                    <a:cxn ang="0">
                      <a:pos x="T2" y="T3"/>
                    </a:cxn>
                    <a:cxn ang="0">
                      <a:pos x="T4" y="T5"/>
                    </a:cxn>
                    <a:cxn ang="0">
                      <a:pos x="T6" y="T7"/>
                    </a:cxn>
                    <a:cxn ang="0">
                      <a:pos x="T8" y="T9"/>
                    </a:cxn>
                  </a:cxnLst>
                  <a:rect l="0" t="0" r="r" b="b"/>
                  <a:pathLst>
                    <a:path w="303" h="409">
                      <a:moveTo>
                        <a:pt x="0" y="409"/>
                      </a:moveTo>
                      <a:lnTo>
                        <a:pt x="303" y="235"/>
                      </a:lnTo>
                      <a:lnTo>
                        <a:pt x="303" y="0"/>
                      </a:lnTo>
                      <a:lnTo>
                        <a:pt x="0" y="177"/>
                      </a:lnTo>
                      <a:lnTo>
                        <a:pt x="0" y="409"/>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śľîḋè"/>
                <p:cNvSpPr/>
                <p:nvPr/>
              </p:nvSpPr>
              <p:spPr bwMode="auto">
                <a:xfrm>
                  <a:off x="1903549" y="4365196"/>
                  <a:ext cx="20748" cy="46436"/>
                </a:xfrm>
                <a:custGeom>
                  <a:avLst/>
                  <a:gdLst>
                    <a:gd name="T0" fmla="*/ 4 w 10"/>
                    <a:gd name="T1" fmla="*/ 23 h 23"/>
                    <a:gd name="T2" fmla="*/ 2 w 10"/>
                    <a:gd name="T3" fmla="*/ 23 h 23"/>
                    <a:gd name="T4" fmla="*/ 0 w 10"/>
                    <a:gd name="T5" fmla="*/ 19 h 23"/>
                    <a:gd name="T6" fmla="*/ 0 w 10"/>
                    <a:gd name="T7" fmla="*/ 7 h 23"/>
                    <a:gd name="T8" fmla="*/ 0 w 10"/>
                    <a:gd name="T9" fmla="*/ 7 h 23"/>
                    <a:gd name="T10" fmla="*/ 0 w 10"/>
                    <a:gd name="T11" fmla="*/ 6 h 23"/>
                    <a:gd name="T12" fmla="*/ 1 w 10"/>
                    <a:gd name="T13" fmla="*/ 6 h 23"/>
                    <a:gd name="T14" fmla="*/ 10 w 10"/>
                    <a:gd name="T15" fmla="*/ 0 h 23"/>
                    <a:gd name="T16" fmla="*/ 10 w 10"/>
                    <a:gd name="T17" fmla="*/ 14 h 23"/>
                    <a:gd name="T18" fmla="*/ 6 w 10"/>
                    <a:gd name="T19" fmla="*/ 22 h 23"/>
                    <a:gd name="T20" fmla="*/ 4 w 10"/>
                    <a:gd name="T21" fmla="*/ 23 h 23"/>
                    <a:gd name="T22" fmla="*/ 2 w 10"/>
                    <a:gd name="T23" fmla="*/ 8 h 23"/>
                    <a:gd name="T24" fmla="*/ 2 w 10"/>
                    <a:gd name="T25" fmla="*/ 19 h 23"/>
                    <a:gd name="T26" fmla="*/ 3 w 10"/>
                    <a:gd name="T27" fmla="*/ 21 h 23"/>
                    <a:gd name="T28" fmla="*/ 5 w 10"/>
                    <a:gd name="T29" fmla="*/ 21 h 23"/>
                    <a:gd name="T30" fmla="*/ 9 w 10"/>
                    <a:gd name="T31" fmla="*/ 14 h 23"/>
                    <a:gd name="T32" fmla="*/ 9 w 10"/>
                    <a:gd name="T33" fmla="*/ 13 h 23"/>
                    <a:gd name="T34" fmla="*/ 5 w 10"/>
                    <a:gd name="T35" fmla="*/ 13 h 23"/>
                    <a:gd name="T36" fmla="*/ 5 w 10"/>
                    <a:gd name="T37" fmla="*/ 8 h 23"/>
                    <a:gd name="T38" fmla="*/ 2 w 10"/>
                    <a:gd name="T39" fmla="*/ 8 h 23"/>
                    <a:gd name="T40" fmla="*/ 7 w 10"/>
                    <a:gd name="T41" fmla="*/ 11 h 23"/>
                    <a:gd name="T42" fmla="*/ 9 w 10"/>
                    <a:gd name="T43" fmla="*/ 11 h 23"/>
                    <a:gd name="T44" fmla="*/ 9 w 10"/>
                    <a:gd name="T45" fmla="*/ 3 h 23"/>
                    <a:gd name="T46" fmla="*/ 3 w 10"/>
                    <a:gd name="T47" fmla="*/ 6 h 23"/>
                    <a:gd name="T48" fmla="*/ 6 w 10"/>
                    <a:gd name="T49" fmla="*/ 7 h 23"/>
                    <a:gd name="T50" fmla="*/ 7 w 10"/>
                    <a:gd name="T51"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3">
                      <a:moveTo>
                        <a:pt x="4" y="23"/>
                      </a:moveTo>
                      <a:cubicBezTo>
                        <a:pt x="3" y="23"/>
                        <a:pt x="3" y="23"/>
                        <a:pt x="2" y="23"/>
                      </a:cubicBezTo>
                      <a:cubicBezTo>
                        <a:pt x="1" y="22"/>
                        <a:pt x="0" y="20"/>
                        <a:pt x="0" y="19"/>
                      </a:cubicBezTo>
                      <a:cubicBezTo>
                        <a:pt x="0" y="7"/>
                        <a:pt x="0" y="7"/>
                        <a:pt x="0" y="7"/>
                      </a:cubicBezTo>
                      <a:cubicBezTo>
                        <a:pt x="0" y="7"/>
                        <a:pt x="0" y="7"/>
                        <a:pt x="0" y="7"/>
                      </a:cubicBezTo>
                      <a:cubicBezTo>
                        <a:pt x="0" y="6"/>
                        <a:pt x="0" y="6"/>
                        <a:pt x="0" y="6"/>
                      </a:cubicBezTo>
                      <a:cubicBezTo>
                        <a:pt x="1" y="6"/>
                        <a:pt x="1" y="6"/>
                        <a:pt x="1" y="6"/>
                      </a:cubicBezTo>
                      <a:cubicBezTo>
                        <a:pt x="10" y="0"/>
                        <a:pt x="10" y="0"/>
                        <a:pt x="10" y="0"/>
                      </a:cubicBezTo>
                      <a:cubicBezTo>
                        <a:pt x="10" y="14"/>
                        <a:pt x="10" y="14"/>
                        <a:pt x="10" y="14"/>
                      </a:cubicBezTo>
                      <a:cubicBezTo>
                        <a:pt x="10" y="17"/>
                        <a:pt x="8" y="21"/>
                        <a:pt x="6" y="22"/>
                      </a:cubicBezTo>
                      <a:cubicBezTo>
                        <a:pt x="5" y="23"/>
                        <a:pt x="4" y="23"/>
                        <a:pt x="4" y="23"/>
                      </a:cubicBezTo>
                      <a:close/>
                      <a:moveTo>
                        <a:pt x="2" y="8"/>
                      </a:moveTo>
                      <a:cubicBezTo>
                        <a:pt x="2" y="19"/>
                        <a:pt x="2" y="19"/>
                        <a:pt x="2" y="19"/>
                      </a:cubicBezTo>
                      <a:cubicBezTo>
                        <a:pt x="2" y="20"/>
                        <a:pt x="2" y="21"/>
                        <a:pt x="3" y="21"/>
                      </a:cubicBezTo>
                      <a:cubicBezTo>
                        <a:pt x="4" y="22"/>
                        <a:pt x="4" y="21"/>
                        <a:pt x="5" y="21"/>
                      </a:cubicBezTo>
                      <a:cubicBezTo>
                        <a:pt x="7" y="20"/>
                        <a:pt x="9" y="17"/>
                        <a:pt x="9" y="14"/>
                      </a:cubicBezTo>
                      <a:cubicBezTo>
                        <a:pt x="9" y="13"/>
                        <a:pt x="9" y="13"/>
                        <a:pt x="9" y="13"/>
                      </a:cubicBezTo>
                      <a:cubicBezTo>
                        <a:pt x="5" y="13"/>
                        <a:pt x="5" y="13"/>
                        <a:pt x="5" y="13"/>
                      </a:cubicBezTo>
                      <a:cubicBezTo>
                        <a:pt x="5" y="8"/>
                        <a:pt x="5" y="8"/>
                        <a:pt x="5" y="8"/>
                      </a:cubicBezTo>
                      <a:lnTo>
                        <a:pt x="2" y="8"/>
                      </a:lnTo>
                      <a:close/>
                      <a:moveTo>
                        <a:pt x="7" y="11"/>
                      </a:moveTo>
                      <a:cubicBezTo>
                        <a:pt x="9" y="11"/>
                        <a:pt x="9" y="11"/>
                        <a:pt x="9" y="11"/>
                      </a:cubicBezTo>
                      <a:cubicBezTo>
                        <a:pt x="9" y="3"/>
                        <a:pt x="9" y="3"/>
                        <a:pt x="9" y="3"/>
                      </a:cubicBezTo>
                      <a:cubicBezTo>
                        <a:pt x="3" y="6"/>
                        <a:pt x="3" y="6"/>
                        <a:pt x="3" y="6"/>
                      </a:cubicBezTo>
                      <a:cubicBezTo>
                        <a:pt x="6" y="7"/>
                        <a:pt x="6" y="7"/>
                        <a:pt x="6" y="7"/>
                      </a:cubicBez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ṣľïḍe"/>
                <p:cNvSpPr/>
                <p:nvPr/>
              </p:nvSpPr>
              <p:spPr bwMode="auto">
                <a:xfrm>
                  <a:off x="1913429" y="4407680"/>
                  <a:ext cx="1976" cy="24700"/>
                </a:xfrm>
                <a:custGeom>
                  <a:avLst/>
                  <a:gdLst>
                    <a:gd name="T0" fmla="*/ 0 w 1"/>
                    <a:gd name="T1" fmla="*/ 12 h 12"/>
                    <a:gd name="T2" fmla="*/ 0 w 1"/>
                    <a:gd name="T3" fmla="*/ 11 h 12"/>
                    <a:gd name="T4" fmla="*/ 0 w 1"/>
                    <a:gd name="T5" fmla="*/ 1 h 12"/>
                    <a:gd name="T6" fmla="*/ 0 w 1"/>
                    <a:gd name="T7" fmla="*/ 0 h 12"/>
                    <a:gd name="T8" fmla="*/ 1 w 1"/>
                    <a:gd name="T9" fmla="*/ 1 h 12"/>
                    <a:gd name="T10" fmla="*/ 1 w 1"/>
                    <a:gd name="T11" fmla="*/ 11 h 12"/>
                    <a:gd name="T12" fmla="*/ 0 w 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 h="12">
                      <a:moveTo>
                        <a:pt x="0" y="12"/>
                      </a:moveTo>
                      <a:cubicBezTo>
                        <a:pt x="0" y="12"/>
                        <a:pt x="0" y="11"/>
                        <a:pt x="0" y="11"/>
                      </a:cubicBezTo>
                      <a:cubicBezTo>
                        <a:pt x="0" y="1"/>
                        <a:pt x="0" y="1"/>
                        <a:pt x="0" y="1"/>
                      </a:cubicBezTo>
                      <a:cubicBezTo>
                        <a:pt x="0" y="0"/>
                        <a:pt x="0" y="0"/>
                        <a:pt x="0" y="0"/>
                      </a:cubicBezTo>
                      <a:cubicBezTo>
                        <a:pt x="1" y="0"/>
                        <a:pt x="1" y="0"/>
                        <a:pt x="1" y="1"/>
                      </a:cubicBezTo>
                      <a:cubicBezTo>
                        <a:pt x="1" y="11"/>
                        <a:pt x="1" y="11"/>
                        <a:pt x="1" y="11"/>
                      </a:cubicBezTo>
                      <a:cubicBezTo>
                        <a:pt x="1" y="11"/>
                        <a:pt x="1" y="12"/>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ŝľïḑe"/>
                <p:cNvSpPr/>
                <p:nvPr/>
              </p:nvSpPr>
              <p:spPr bwMode="auto">
                <a:xfrm>
                  <a:off x="1903549" y="4422500"/>
                  <a:ext cx="20748" cy="13832"/>
                </a:xfrm>
                <a:custGeom>
                  <a:avLst/>
                  <a:gdLst>
                    <a:gd name="T0" fmla="*/ 1 w 10"/>
                    <a:gd name="T1" fmla="*/ 7 h 7"/>
                    <a:gd name="T2" fmla="*/ 0 w 10"/>
                    <a:gd name="T3" fmla="*/ 7 h 7"/>
                    <a:gd name="T4" fmla="*/ 1 w 10"/>
                    <a:gd name="T5" fmla="*/ 6 h 7"/>
                    <a:gd name="T6" fmla="*/ 9 w 10"/>
                    <a:gd name="T7" fmla="*/ 1 h 7"/>
                    <a:gd name="T8" fmla="*/ 10 w 10"/>
                    <a:gd name="T9" fmla="*/ 1 h 7"/>
                    <a:gd name="T10" fmla="*/ 10 w 10"/>
                    <a:gd name="T11" fmla="*/ 2 h 7"/>
                    <a:gd name="T12" fmla="*/ 1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 y="7"/>
                      </a:moveTo>
                      <a:cubicBezTo>
                        <a:pt x="0" y="7"/>
                        <a:pt x="0" y="7"/>
                        <a:pt x="0" y="7"/>
                      </a:cubicBezTo>
                      <a:cubicBezTo>
                        <a:pt x="1" y="6"/>
                        <a:pt x="1" y="6"/>
                        <a:pt x="1" y="6"/>
                      </a:cubicBezTo>
                      <a:cubicBezTo>
                        <a:pt x="9" y="1"/>
                        <a:pt x="9" y="1"/>
                        <a:pt x="9" y="1"/>
                      </a:cubicBezTo>
                      <a:cubicBezTo>
                        <a:pt x="10" y="0"/>
                        <a:pt x="10" y="1"/>
                        <a:pt x="10" y="1"/>
                      </a:cubicBezTo>
                      <a:cubicBezTo>
                        <a:pt x="10" y="2"/>
                        <a:pt x="10" y="2"/>
                        <a:pt x="10" y="2"/>
                      </a:cubicBezTo>
                      <a:cubicBezTo>
                        <a:pt x="1" y="7"/>
                        <a:pt x="1" y="7"/>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îśľiḑê"/>
                <p:cNvSpPr/>
                <p:nvPr/>
              </p:nvSpPr>
              <p:spPr bwMode="auto">
                <a:xfrm>
                  <a:off x="1964804" y="4363220"/>
                  <a:ext cx="10868" cy="38532"/>
                </a:xfrm>
                <a:custGeom>
                  <a:avLst/>
                  <a:gdLst>
                    <a:gd name="T0" fmla="*/ 2 w 5"/>
                    <a:gd name="T1" fmla="*/ 19 h 19"/>
                    <a:gd name="T2" fmla="*/ 1 w 5"/>
                    <a:gd name="T3" fmla="*/ 19 h 19"/>
                    <a:gd name="T4" fmla="*/ 0 w 5"/>
                    <a:gd name="T5" fmla="*/ 17 h 19"/>
                    <a:gd name="T6" fmla="*/ 0 w 5"/>
                    <a:gd name="T7" fmla="*/ 15 h 19"/>
                    <a:gd name="T8" fmla="*/ 1 w 5"/>
                    <a:gd name="T9" fmla="*/ 14 h 19"/>
                    <a:gd name="T10" fmla="*/ 2 w 5"/>
                    <a:gd name="T11" fmla="*/ 15 h 19"/>
                    <a:gd name="T12" fmla="*/ 2 w 5"/>
                    <a:gd name="T13" fmla="*/ 17 h 19"/>
                    <a:gd name="T14" fmla="*/ 2 w 5"/>
                    <a:gd name="T15" fmla="*/ 17 h 19"/>
                    <a:gd name="T16" fmla="*/ 2 w 5"/>
                    <a:gd name="T17" fmla="*/ 17 h 19"/>
                    <a:gd name="T18" fmla="*/ 4 w 5"/>
                    <a:gd name="T19" fmla="*/ 14 h 19"/>
                    <a:gd name="T20" fmla="*/ 4 w 5"/>
                    <a:gd name="T21" fmla="*/ 0 h 19"/>
                    <a:gd name="T22" fmla="*/ 5 w 5"/>
                    <a:gd name="T23" fmla="*/ 0 h 19"/>
                    <a:gd name="T24" fmla="*/ 5 w 5"/>
                    <a:gd name="T25" fmla="*/ 0 h 19"/>
                    <a:gd name="T26" fmla="*/ 5 w 5"/>
                    <a:gd name="T27" fmla="*/ 14 h 19"/>
                    <a:gd name="T28" fmla="*/ 3 w 5"/>
                    <a:gd name="T29" fmla="*/ 18 h 19"/>
                    <a:gd name="T30" fmla="*/ 2 w 5"/>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9">
                      <a:moveTo>
                        <a:pt x="2" y="19"/>
                      </a:moveTo>
                      <a:cubicBezTo>
                        <a:pt x="1" y="19"/>
                        <a:pt x="1" y="19"/>
                        <a:pt x="1" y="19"/>
                      </a:cubicBezTo>
                      <a:cubicBezTo>
                        <a:pt x="1" y="18"/>
                        <a:pt x="0" y="18"/>
                        <a:pt x="0" y="17"/>
                      </a:cubicBezTo>
                      <a:cubicBezTo>
                        <a:pt x="0" y="15"/>
                        <a:pt x="0" y="15"/>
                        <a:pt x="0" y="15"/>
                      </a:cubicBezTo>
                      <a:cubicBezTo>
                        <a:pt x="0" y="14"/>
                        <a:pt x="1" y="14"/>
                        <a:pt x="1" y="14"/>
                      </a:cubicBezTo>
                      <a:cubicBezTo>
                        <a:pt x="1" y="14"/>
                        <a:pt x="2" y="14"/>
                        <a:pt x="2" y="15"/>
                      </a:cubicBezTo>
                      <a:cubicBezTo>
                        <a:pt x="2" y="17"/>
                        <a:pt x="2" y="17"/>
                        <a:pt x="2" y="17"/>
                      </a:cubicBezTo>
                      <a:cubicBezTo>
                        <a:pt x="2" y="17"/>
                        <a:pt x="2" y="17"/>
                        <a:pt x="2" y="17"/>
                      </a:cubicBezTo>
                      <a:cubicBezTo>
                        <a:pt x="2" y="17"/>
                        <a:pt x="2" y="17"/>
                        <a:pt x="2" y="17"/>
                      </a:cubicBezTo>
                      <a:cubicBezTo>
                        <a:pt x="3" y="17"/>
                        <a:pt x="4" y="15"/>
                        <a:pt x="4" y="14"/>
                      </a:cubicBezTo>
                      <a:cubicBezTo>
                        <a:pt x="4" y="0"/>
                        <a:pt x="4" y="0"/>
                        <a:pt x="4" y="0"/>
                      </a:cubicBezTo>
                      <a:cubicBezTo>
                        <a:pt x="4" y="0"/>
                        <a:pt x="4" y="0"/>
                        <a:pt x="5" y="0"/>
                      </a:cubicBezTo>
                      <a:cubicBezTo>
                        <a:pt x="5" y="0"/>
                        <a:pt x="5" y="0"/>
                        <a:pt x="5" y="0"/>
                      </a:cubicBezTo>
                      <a:cubicBezTo>
                        <a:pt x="5" y="14"/>
                        <a:pt x="5" y="14"/>
                        <a:pt x="5" y="14"/>
                      </a:cubicBezTo>
                      <a:cubicBezTo>
                        <a:pt x="5" y="16"/>
                        <a:pt x="4" y="18"/>
                        <a:pt x="3" y="18"/>
                      </a:cubicBezTo>
                      <a:cubicBezTo>
                        <a:pt x="3" y="19"/>
                        <a:pt x="2" y="19"/>
                        <a:pt x="2"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îśḻîďè"/>
                <p:cNvSpPr/>
                <p:nvPr/>
              </p:nvSpPr>
              <p:spPr bwMode="auto">
                <a:xfrm>
                  <a:off x="1952948" y="4336544"/>
                  <a:ext cx="40508" cy="40508"/>
                </a:xfrm>
                <a:custGeom>
                  <a:avLst/>
                  <a:gdLst>
                    <a:gd name="T0" fmla="*/ 0 w 20"/>
                    <a:gd name="T1" fmla="*/ 20 h 20"/>
                    <a:gd name="T2" fmla="*/ 0 w 20"/>
                    <a:gd name="T3" fmla="*/ 19 h 20"/>
                    <a:gd name="T4" fmla="*/ 10 w 20"/>
                    <a:gd name="T5" fmla="*/ 2 h 20"/>
                    <a:gd name="T6" fmla="*/ 17 w 20"/>
                    <a:gd name="T7" fmla="*/ 2 h 20"/>
                    <a:gd name="T8" fmla="*/ 20 w 20"/>
                    <a:gd name="T9" fmla="*/ 8 h 20"/>
                    <a:gd name="T10" fmla="*/ 20 w 20"/>
                    <a:gd name="T11" fmla="*/ 9 h 20"/>
                    <a:gd name="T12" fmla="*/ 0 w 20"/>
                    <a:gd name="T13" fmla="*/ 20 h 20"/>
                    <a:gd name="T14" fmla="*/ 14 w 20"/>
                    <a:gd name="T15" fmla="*/ 2 h 20"/>
                    <a:gd name="T16" fmla="*/ 10 w 20"/>
                    <a:gd name="T17" fmla="*/ 4 h 20"/>
                    <a:gd name="T18" fmla="*/ 2 w 20"/>
                    <a:gd name="T19" fmla="*/ 18 h 20"/>
                    <a:gd name="T20" fmla="*/ 19 w 20"/>
                    <a:gd name="T21" fmla="*/ 8 h 20"/>
                    <a:gd name="T22" fmla="*/ 16 w 20"/>
                    <a:gd name="T23" fmla="*/ 3 h 20"/>
                    <a:gd name="T24" fmla="*/ 14 w 20"/>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0" y="20"/>
                      </a:moveTo>
                      <a:cubicBezTo>
                        <a:pt x="0" y="19"/>
                        <a:pt x="0" y="19"/>
                        <a:pt x="0" y="19"/>
                      </a:cubicBezTo>
                      <a:cubicBezTo>
                        <a:pt x="0" y="13"/>
                        <a:pt x="4" y="5"/>
                        <a:pt x="10" y="2"/>
                      </a:cubicBezTo>
                      <a:cubicBezTo>
                        <a:pt x="12" y="1"/>
                        <a:pt x="15" y="0"/>
                        <a:pt x="17" y="2"/>
                      </a:cubicBezTo>
                      <a:cubicBezTo>
                        <a:pt x="19" y="3"/>
                        <a:pt x="20" y="5"/>
                        <a:pt x="20" y="8"/>
                      </a:cubicBezTo>
                      <a:cubicBezTo>
                        <a:pt x="20" y="9"/>
                        <a:pt x="20" y="9"/>
                        <a:pt x="20" y="9"/>
                      </a:cubicBezTo>
                      <a:lnTo>
                        <a:pt x="0" y="20"/>
                      </a:lnTo>
                      <a:close/>
                      <a:moveTo>
                        <a:pt x="14" y="2"/>
                      </a:moveTo>
                      <a:cubicBezTo>
                        <a:pt x="13" y="2"/>
                        <a:pt x="12" y="3"/>
                        <a:pt x="10" y="4"/>
                      </a:cubicBezTo>
                      <a:cubicBezTo>
                        <a:pt x="6" y="6"/>
                        <a:pt x="2" y="12"/>
                        <a:pt x="2" y="18"/>
                      </a:cubicBezTo>
                      <a:cubicBezTo>
                        <a:pt x="19" y="8"/>
                        <a:pt x="19" y="8"/>
                        <a:pt x="19" y="8"/>
                      </a:cubicBezTo>
                      <a:cubicBezTo>
                        <a:pt x="18" y="5"/>
                        <a:pt x="18" y="4"/>
                        <a:pt x="16" y="3"/>
                      </a:cubicBezTo>
                      <a:cubicBezTo>
                        <a:pt x="16" y="3"/>
                        <a:pt x="15" y="2"/>
                        <a:pt x="1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ïṡľïḍê"/>
                <p:cNvSpPr/>
                <p:nvPr/>
              </p:nvSpPr>
              <p:spPr bwMode="auto">
                <a:xfrm>
                  <a:off x="2022108" y="4313821"/>
                  <a:ext cx="3952" cy="55327"/>
                </a:xfrm>
                <a:custGeom>
                  <a:avLst/>
                  <a:gdLst>
                    <a:gd name="T0" fmla="*/ 1 w 2"/>
                    <a:gd name="T1" fmla="*/ 27 h 27"/>
                    <a:gd name="T2" fmla="*/ 0 w 2"/>
                    <a:gd name="T3" fmla="*/ 27 h 27"/>
                    <a:gd name="T4" fmla="*/ 0 w 2"/>
                    <a:gd name="T5" fmla="*/ 1 h 27"/>
                    <a:gd name="T6" fmla="*/ 1 w 2"/>
                    <a:gd name="T7" fmla="*/ 0 h 27"/>
                    <a:gd name="T8" fmla="*/ 2 w 2"/>
                    <a:gd name="T9" fmla="*/ 1 h 27"/>
                    <a:gd name="T10" fmla="*/ 2 w 2"/>
                    <a:gd name="T11" fmla="*/ 27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7"/>
                      </a:cubicBezTo>
                      <a:cubicBezTo>
                        <a:pt x="0" y="1"/>
                        <a:pt x="0" y="1"/>
                        <a:pt x="0" y="1"/>
                      </a:cubicBezTo>
                      <a:cubicBezTo>
                        <a:pt x="0" y="1"/>
                        <a:pt x="1" y="0"/>
                        <a:pt x="1" y="0"/>
                      </a:cubicBezTo>
                      <a:cubicBezTo>
                        <a:pt x="1" y="0"/>
                        <a:pt x="2" y="1"/>
                        <a:pt x="2" y="1"/>
                      </a:cubicBezTo>
                      <a:cubicBezTo>
                        <a:pt x="2" y="27"/>
                        <a:pt x="2" y="27"/>
                        <a:pt x="2" y="27"/>
                      </a:cubicBezTo>
                      <a:cubicBezTo>
                        <a:pt x="2" y="27"/>
                        <a:pt x="1" y="27"/>
                        <a:pt x="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líḍê"/>
                <p:cNvSpPr/>
                <p:nvPr/>
              </p:nvSpPr>
              <p:spPr bwMode="auto">
                <a:xfrm>
                  <a:off x="2018156" y="4313821"/>
                  <a:ext cx="12844" cy="13832"/>
                </a:xfrm>
                <a:custGeom>
                  <a:avLst/>
                  <a:gdLst>
                    <a:gd name="T0" fmla="*/ 1 w 6"/>
                    <a:gd name="T1" fmla="*/ 7 h 7"/>
                    <a:gd name="T2" fmla="*/ 0 w 6"/>
                    <a:gd name="T3" fmla="*/ 7 h 7"/>
                    <a:gd name="T4" fmla="*/ 0 w 6"/>
                    <a:gd name="T5" fmla="*/ 6 h 7"/>
                    <a:gd name="T6" fmla="*/ 3 w 6"/>
                    <a:gd name="T7" fmla="*/ 0 h 7"/>
                    <a:gd name="T8" fmla="*/ 6 w 6"/>
                    <a:gd name="T9" fmla="*/ 3 h 7"/>
                    <a:gd name="T10" fmla="*/ 6 w 6"/>
                    <a:gd name="T11" fmla="*/ 4 h 7"/>
                    <a:gd name="T12" fmla="*/ 5 w 6"/>
                    <a:gd name="T13" fmla="*/ 4 h 7"/>
                    <a:gd name="T14" fmla="*/ 3 w 6"/>
                    <a:gd name="T15" fmla="*/ 3 h 7"/>
                    <a:gd name="T16" fmla="*/ 1 w 6"/>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1" y="7"/>
                      </a:moveTo>
                      <a:cubicBezTo>
                        <a:pt x="0" y="7"/>
                        <a:pt x="0" y="7"/>
                        <a:pt x="0" y="7"/>
                      </a:cubicBezTo>
                      <a:cubicBezTo>
                        <a:pt x="0" y="7"/>
                        <a:pt x="0" y="6"/>
                        <a:pt x="0" y="6"/>
                      </a:cubicBezTo>
                      <a:cubicBezTo>
                        <a:pt x="3" y="0"/>
                        <a:pt x="3" y="0"/>
                        <a:pt x="3" y="0"/>
                      </a:cubicBezTo>
                      <a:cubicBezTo>
                        <a:pt x="6" y="3"/>
                        <a:pt x="6" y="3"/>
                        <a:pt x="6" y="3"/>
                      </a:cubicBezTo>
                      <a:cubicBezTo>
                        <a:pt x="6" y="4"/>
                        <a:pt x="6" y="4"/>
                        <a:pt x="6" y="4"/>
                      </a:cubicBezTo>
                      <a:cubicBezTo>
                        <a:pt x="5" y="4"/>
                        <a:pt x="5" y="4"/>
                        <a:pt x="5" y="4"/>
                      </a:cubicBezTo>
                      <a:cubicBezTo>
                        <a:pt x="3" y="3"/>
                        <a:pt x="3" y="3"/>
                        <a:pt x="3" y="3"/>
                      </a:cubicBezTo>
                      <a:cubicBezTo>
                        <a:pt x="1" y="7"/>
                        <a:pt x="1" y="7"/>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ïṩļïḓê"/>
                <p:cNvSpPr/>
                <p:nvPr/>
              </p:nvSpPr>
              <p:spPr bwMode="auto">
                <a:xfrm>
                  <a:off x="2036927" y="4304929"/>
                  <a:ext cx="3952" cy="56316"/>
                </a:xfrm>
                <a:custGeom>
                  <a:avLst/>
                  <a:gdLst>
                    <a:gd name="T0" fmla="*/ 1 w 2"/>
                    <a:gd name="T1" fmla="*/ 27 h 27"/>
                    <a:gd name="T2" fmla="*/ 0 w 2"/>
                    <a:gd name="T3" fmla="*/ 27 h 27"/>
                    <a:gd name="T4" fmla="*/ 0 w 2"/>
                    <a:gd name="T5" fmla="*/ 1 h 27"/>
                    <a:gd name="T6" fmla="*/ 1 w 2"/>
                    <a:gd name="T7" fmla="*/ 0 h 27"/>
                    <a:gd name="T8" fmla="*/ 2 w 2"/>
                    <a:gd name="T9" fmla="*/ 1 h 27"/>
                    <a:gd name="T10" fmla="*/ 2 w 2"/>
                    <a:gd name="T11" fmla="*/ 27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7"/>
                      </a:cubicBezTo>
                      <a:cubicBezTo>
                        <a:pt x="0" y="1"/>
                        <a:pt x="0" y="1"/>
                        <a:pt x="0" y="1"/>
                      </a:cubicBezTo>
                      <a:cubicBezTo>
                        <a:pt x="0" y="1"/>
                        <a:pt x="1" y="0"/>
                        <a:pt x="1" y="0"/>
                      </a:cubicBezTo>
                      <a:cubicBezTo>
                        <a:pt x="1" y="0"/>
                        <a:pt x="2" y="1"/>
                        <a:pt x="2" y="1"/>
                      </a:cubicBezTo>
                      <a:cubicBezTo>
                        <a:pt x="2" y="27"/>
                        <a:pt x="2" y="27"/>
                        <a:pt x="2" y="27"/>
                      </a:cubicBezTo>
                      <a:cubicBezTo>
                        <a:pt x="2" y="27"/>
                        <a:pt x="1" y="27"/>
                        <a:pt x="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îṧļiḓè"/>
                <p:cNvSpPr/>
                <p:nvPr/>
              </p:nvSpPr>
              <p:spPr bwMode="auto">
                <a:xfrm>
                  <a:off x="2032975" y="4304929"/>
                  <a:ext cx="11856" cy="14820"/>
                </a:xfrm>
                <a:custGeom>
                  <a:avLst/>
                  <a:gdLst>
                    <a:gd name="T0" fmla="*/ 1 w 6"/>
                    <a:gd name="T1" fmla="*/ 7 h 7"/>
                    <a:gd name="T2" fmla="*/ 0 w 6"/>
                    <a:gd name="T3" fmla="*/ 7 h 7"/>
                    <a:gd name="T4" fmla="*/ 0 w 6"/>
                    <a:gd name="T5" fmla="*/ 6 h 7"/>
                    <a:gd name="T6" fmla="*/ 3 w 6"/>
                    <a:gd name="T7" fmla="*/ 0 h 7"/>
                    <a:gd name="T8" fmla="*/ 6 w 6"/>
                    <a:gd name="T9" fmla="*/ 3 h 7"/>
                    <a:gd name="T10" fmla="*/ 6 w 6"/>
                    <a:gd name="T11" fmla="*/ 4 h 7"/>
                    <a:gd name="T12" fmla="*/ 5 w 6"/>
                    <a:gd name="T13" fmla="*/ 4 h 7"/>
                    <a:gd name="T14" fmla="*/ 3 w 6"/>
                    <a:gd name="T15" fmla="*/ 3 h 7"/>
                    <a:gd name="T16" fmla="*/ 1 w 6"/>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1" y="7"/>
                      </a:moveTo>
                      <a:cubicBezTo>
                        <a:pt x="0" y="7"/>
                        <a:pt x="0" y="7"/>
                        <a:pt x="0" y="7"/>
                      </a:cubicBezTo>
                      <a:cubicBezTo>
                        <a:pt x="0" y="7"/>
                        <a:pt x="0" y="6"/>
                        <a:pt x="0" y="6"/>
                      </a:cubicBezTo>
                      <a:cubicBezTo>
                        <a:pt x="3" y="0"/>
                        <a:pt x="3" y="0"/>
                        <a:pt x="3" y="0"/>
                      </a:cubicBezTo>
                      <a:cubicBezTo>
                        <a:pt x="6" y="3"/>
                        <a:pt x="6" y="3"/>
                        <a:pt x="6" y="3"/>
                      </a:cubicBezTo>
                      <a:cubicBezTo>
                        <a:pt x="6" y="4"/>
                        <a:pt x="6" y="4"/>
                        <a:pt x="6" y="4"/>
                      </a:cubicBezTo>
                      <a:cubicBezTo>
                        <a:pt x="5" y="4"/>
                        <a:pt x="5" y="4"/>
                        <a:pt x="5" y="4"/>
                      </a:cubicBezTo>
                      <a:cubicBezTo>
                        <a:pt x="3" y="3"/>
                        <a:pt x="3" y="3"/>
                        <a:pt x="3" y="3"/>
                      </a:cubicBezTo>
                      <a:cubicBezTo>
                        <a:pt x="1" y="7"/>
                        <a:pt x="1" y="7"/>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íşľîḑê"/>
                <p:cNvSpPr/>
                <p:nvPr/>
              </p:nvSpPr>
              <p:spPr bwMode="auto">
                <a:xfrm>
                  <a:off x="1572572" y="4083619"/>
                  <a:ext cx="300349" cy="404089"/>
                </a:xfrm>
                <a:custGeom>
                  <a:avLst/>
                  <a:gdLst>
                    <a:gd name="T0" fmla="*/ 304 w 304"/>
                    <a:gd name="T1" fmla="*/ 409 h 409"/>
                    <a:gd name="T2" fmla="*/ 0 w 304"/>
                    <a:gd name="T3" fmla="*/ 235 h 409"/>
                    <a:gd name="T4" fmla="*/ 0 w 304"/>
                    <a:gd name="T5" fmla="*/ 0 h 409"/>
                    <a:gd name="T6" fmla="*/ 304 w 304"/>
                    <a:gd name="T7" fmla="*/ 177 h 409"/>
                    <a:gd name="T8" fmla="*/ 304 w 304"/>
                    <a:gd name="T9" fmla="*/ 409 h 409"/>
                  </a:gdLst>
                  <a:ahLst/>
                  <a:cxnLst>
                    <a:cxn ang="0">
                      <a:pos x="T0" y="T1"/>
                    </a:cxn>
                    <a:cxn ang="0">
                      <a:pos x="T2" y="T3"/>
                    </a:cxn>
                    <a:cxn ang="0">
                      <a:pos x="T4" y="T5"/>
                    </a:cxn>
                    <a:cxn ang="0">
                      <a:pos x="T6" y="T7"/>
                    </a:cxn>
                    <a:cxn ang="0">
                      <a:pos x="T8" y="T9"/>
                    </a:cxn>
                  </a:cxnLst>
                  <a:rect l="0" t="0" r="r" b="b"/>
                  <a:pathLst>
                    <a:path w="304" h="409">
                      <a:moveTo>
                        <a:pt x="304" y="409"/>
                      </a:moveTo>
                      <a:lnTo>
                        <a:pt x="0" y="235"/>
                      </a:lnTo>
                      <a:lnTo>
                        <a:pt x="0" y="0"/>
                      </a:lnTo>
                      <a:lnTo>
                        <a:pt x="304" y="177"/>
                      </a:lnTo>
                      <a:lnTo>
                        <a:pt x="304" y="409"/>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îşľîḍe"/>
                <p:cNvSpPr/>
                <p:nvPr/>
              </p:nvSpPr>
              <p:spPr bwMode="auto">
                <a:xfrm>
                  <a:off x="1709903" y="4163646"/>
                  <a:ext cx="22724" cy="68172"/>
                </a:xfrm>
                <a:custGeom>
                  <a:avLst/>
                  <a:gdLst>
                    <a:gd name="T0" fmla="*/ 0 w 23"/>
                    <a:gd name="T1" fmla="*/ 56 h 69"/>
                    <a:gd name="T2" fmla="*/ 23 w 23"/>
                    <a:gd name="T3" fmla="*/ 69 h 69"/>
                    <a:gd name="T4" fmla="*/ 23 w 23"/>
                    <a:gd name="T5" fmla="*/ 15 h 69"/>
                    <a:gd name="T6" fmla="*/ 0 w 23"/>
                    <a:gd name="T7" fmla="*/ 0 h 69"/>
                    <a:gd name="T8" fmla="*/ 0 w 23"/>
                    <a:gd name="T9" fmla="*/ 56 h 69"/>
                  </a:gdLst>
                  <a:ahLst/>
                  <a:cxnLst>
                    <a:cxn ang="0">
                      <a:pos x="T0" y="T1"/>
                    </a:cxn>
                    <a:cxn ang="0">
                      <a:pos x="T2" y="T3"/>
                    </a:cxn>
                    <a:cxn ang="0">
                      <a:pos x="T4" y="T5"/>
                    </a:cxn>
                    <a:cxn ang="0">
                      <a:pos x="T6" y="T7"/>
                    </a:cxn>
                    <a:cxn ang="0">
                      <a:pos x="T8" y="T9"/>
                    </a:cxn>
                  </a:cxnLst>
                  <a:rect l="0" t="0" r="r" b="b"/>
                  <a:pathLst>
                    <a:path w="23" h="69">
                      <a:moveTo>
                        <a:pt x="0" y="56"/>
                      </a:moveTo>
                      <a:lnTo>
                        <a:pt x="23" y="69"/>
                      </a:lnTo>
                      <a:lnTo>
                        <a:pt x="23" y="15"/>
                      </a:lnTo>
                      <a:lnTo>
                        <a:pt x="0" y="0"/>
                      </a:lnTo>
                      <a:lnTo>
                        <a:pt x="0" y="56"/>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i$1ïḋê"/>
                <p:cNvSpPr/>
                <p:nvPr/>
              </p:nvSpPr>
              <p:spPr bwMode="auto">
                <a:xfrm>
                  <a:off x="1709903" y="3991736"/>
                  <a:ext cx="325049" cy="186731"/>
                </a:xfrm>
                <a:custGeom>
                  <a:avLst/>
                  <a:gdLst>
                    <a:gd name="T0" fmla="*/ 23 w 329"/>
                    <a:gd name="T1" fmla="*/ 189 h 189"/>
                    <a:gd name="T2" fmla="*/ 329 w 329"/>
                    <a:gd name="T3" fmla="*/ 12 h 189"/>
                    <a:gd name="T4" fmla="*/ 306 w 329"/>
                    <a:gd name="T5" fmla="*/ 0 h 189"/>
                    <a:gd name="T6" fmla="*/ 0 w 329"/>
                    <a:gd name="T7" fmla="*/ 174 h 189"/>
                    <a:gd name="T8" fmla="*/ 23 w 329"/>
                    <a:gd name="T9" fmla="*/ 189 h 189"/>
                  </a:gdLst>
                  <a:ahLst/>
                  <a:cxnLst>
                    <a:cxn ang="0">
                      <a:pos x="T0" y="T1"/>
                    </a:cxn>
                    <a:cxn ang="0">
                      <a:pos x="T2" y="T3"/>
                    </a:cxn>
                    <a:cxn ang="0">
                      <a:pos x="T4" y="T5"/>
                    </a:cxn>
                    <a:cxn ang="0">
                      <a:pos x="T6" y="T7"/>
                    </a:cxn>
                    <a:cxn ang="0">
                      <a:pos x="T8" y="T9"/>
                    </a:cxn>
                  </a:cxnLst>
                  <a:rect l="0" t="0" r="r" b="b"/>
                  <a:pathLst>
                    <a:path w="329" h="189">
                      <a:moveTo>
                        <a:pt x="23" y="189"/>
                      </a:moveTo>
                      <a:lnTo>
                        <a:pt x="329" y="12"/>
                      </a:lnTo>
                      <a:lnTo>
                        <a:pt x="306" y="0"/>
                      </a:lnTo>
                      <a:lnTo>
                        <a:pt x="0" y="174"/>
                      </a:lnTo>
                      <a:lnTo>
                        <a:pt x="23" y="1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i$ļidè"/>
                <p:cNvSpPr/>
                <p:nvPr/>
              </p:nvSpPr>
              <p:spPr bwMode="auto">
                <a:xfrm>
                  <a:off x="1605176" y="4222926"/>
                  <a:ext cx="100775" cy="127451"/>
                </a:xfrm>
                <a:custGeom>
                  <a:avLst/>
                  <a:gdLst>
                    <a:gd name="T0" fmla="*/ 7 w 49"/>
                    <a:gd name="T1" fmla="*/ 2 h 62"/>
                    <a:gd name="T2" fmla="*/ 42 w 49"/>
                    <a:gd name="T3" fmla="*/ 22 h 62"/>
                    <a:gd name="T4" fmla="*/ 49 w 49"/>
                    <a:gd name="T5" fmla="*/ 34 h 62"/>
                    <a:gd name="T6" fmla="*/ 49 w 49"/>
                    <a:gd name="T7" fmla="*/ 56 h 62"/>
                    <a:gd name="T8" fmla="*/ 42 w 49"/>
                    <a:gd name="T9" fmla="*/ 60 h 62"/>
                    <a:gd name="T10" fmla="*/ 7 w 49"/>
                    <a:gd name="T11" fmla="*/ 40 h 62"/>
                    <a:gd name="T12" fmla="*/ 0 w 49"/>
                    <a:gd name="T13" fmla="*/ 28 h 62"/>
                    <a:gd name="T14" fmla="*/ 0 w 49"/>
                    <a:gd name="T15" fmla="*/ 6 h 62"/>
                    <a:gd name="T16" fmla="*/ 7 w 49"/>
                    <a:gd name="T17"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2">
                      <a:moveTo>
                        <a:pt x="7" y="2"/>
                      </a:moveTo>
                      <a:cubicBezTo>
                        <a:pt x="42" y="22"/>
                        <a:pt x="42" y="22"/>
                        <a:pt x="42" y="22"/>
                      </a:cubicBezTo>
                      <a:cubicBezTo>
                        <a:pt x="46" y="24"/>
                        <a:pt x="49" y="30"/>
                        <a:pt x="49" y="34"/>
                      </a:cubicBezTo>
                      <a:cubicBezTo>
                        <a:pt x="49" y="56"/>
                        <a:pt x="49" y="56"/>
                        <a:pt x="49" y="56"/>
                      </a:cubicBezTo>
                      <a:cubicBezTo>
                        <a:pt x="49" y="60"/>
                        <a:pt x="46" y="62"/>
                        <a:pt x="42" y="60"/>
                      </a:cubicBezTo>
                      <a:cubicBezTo>
                        <a:pt x="7" y="40"/>
                        <a:pt x="7" y="40"/>
                        <a:pt x="7" y="40"/>
                      </a:cubicBezTo>
                      <a:cubicBezTo>
                        <a:pt x="3" y="37"/>
                        <a:pt x="0" y="32"/>
                        <a:pt x="0" y="28"/>
                      </a:cubicBezTo>
                      <a:cubicBezTo>
                        <a:pt x="0" y="6"/>
                        <a:pt x="0" y="6"/>
                        <a:pt x="0" y="6"/>
                      </a:cubicBezTo>
                      <a:cubicBezTo>
                        <a:pt x="0" y="2"/>
                        <a:pt x="3" y="0"/>
                        <a:pt x="7" y="2"/>
                      </a:cubicBez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îṥľîḓê"/>
                <p:cNvSpPr/>
                <p:nvPr/>
              </p:nvSpPr>
              <p:spPr bwMode="auto">
                <a:xfrm>
                  <a:off x="1614067" y="4237745"/>
                  <a:ext cx="1976" cy="51376"/>
                </a:xfrm>
                <a:custGeom>
                  <a:avLst/>
                  <a:gdLst>
                    <a:gd name="T0" fmla="*/ 0 w 2"/>
                    <a:gd name="T1" fmla="*/ 0 h 52"/>
                    <a:gd name="T2" fmla="*/ 2 w 2"/>
                    <a:gd name="T3" fmla="*/ 2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2"/>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líḍé"/>
                <p:cNvSpPr/>
                <p:nvPr/>
              </p:nvSpPr>
              <p:spPr bwMode="auto">
                <a:xfrm>
                  <a:off x="1625923" y="4245649"/>
                  <a:ext cx="3952" cy="51376"/>
                </a:xfrm>
                <a:custGeom>
                  <a:avLst/>
                  <a:gdLst>
                    <a:gd name="T0" fmla="*/ 0 w 4"/>
                    <a:gd name="T1" fmla="*/ 0 h 52"/>
                    <a:gd name="T2" fmla="*/ 4 w 4"/>
                    <a:gd name="T3" fmla="*/ 2 h 52"/>
                    <a:gd name="T4" fmla="*/ 4 w 4"/>
                    <a:gd name="T5" fmla="*/ 52 h 52"/>
                    <a:gd name="T6" fmla="*/ 0 w 4"/>
                    <a:gd name="T7" fmla="*/ 48 h 52"/>
                    <a:gd name="T8" fmla="*/ 0 w 4"/>
                    <a:gd name="T9" fmla="*/ 0 h 52"/>
                  </a:gdLst>
                  <a:ahLst/>
                  <a:cxnLst>
                    <a:cxn ang="0">
                      <a:pos x="T0" y="T1"/>
                    </a:cxn>
                    <a:cxn ang="0">
                      <a:pos x="T2" y="T3"/>
                    </a:cxn>
                    <a:cxn ang="0">
                      <a:pos x="T4" y="T5"/>
                    </a:cxn>
                    <a:cxn ang="0">
                      <a:pos x="T6" y="T7"/>
                    </a:cxn>
                    <a:cxn ang="0">
                      <a:pos x="T8" y="T9"/>
                    </a:cxn>
                  </a:cxnLst>
                  <a:rect l="0" t="0" r="r" b="b"/>
                  <a:pathLst>
                    <a:path w="4" h="52">
                      <a:moveTo>
                        <a:pt x="0" y="0"/>
                      </a:moveTo>
                      <a:lnTo>
                        <a:pt x="4" y="2"/>
                      </a:lnTo>
                      <a:lnTo>
                        <a:pt x="4" y="52"/>
                      </a:lnTo>
                      <a:lnTo>
                        <a:pt x="0" y="48"/>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Sļîḑè"/>
                <p:cNvSpPr/>
                <p:nvPr/>
              </p:nvSpPr>
              <p:spPr bwMode="auto">
                <a:xfrm>
                  <a:off x="1636791" y="4251577"/>
                  <a:ext cx="1976" cy="49400"/>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6" name="îŝ1iḋè"/>
                <p:cNvSpPr/>
                <p:nvPr/>
              </p:nvSpPr>
              <p:spPr bwMode="auto">
                <a:xfrm>
                  <a:off x="1644695" y="4256517"/>
                  <a:ext cx="5928" cy="51376"/>
                </a:xfrm>
                <a:custGeom>
                  <a:avLst/>
                  <a:gdLst>
                    <a:gd name="T0" fmla="*/ 0 w 6"/>
                    <a:gd name="T1" fmla="*/ 0 h 52"/>
                    <a:gd name="T2" fmla="*/ 6 w 6"/>
                    <a:gd name="T3" fmla="*/ 4 h 52"/>
                    <a:gd name="T4" fmla="*/ 6 w 6"/>
                    <a:gd name="T5" fmla="*/ 52 h 52"/>
                    <a:gd name="T6" fmla="*/ 0 w 6"/>
                    <a:gd name="T7" fmla="*/ 49 h 52"/>
                    <a:gd name="T8" fmla="*/ 0 w 6"/>
                    <a:gd name="T9" fmla="*/ 0 h 52"/>
                  </a:gdLst>
                  <a:ahLst/>
                  <a:cxnLst>
                    <a:cxn ang="0">
                      <a:pos x="T0" y="T1"/>
                    </a:cxn>
                    <a:cxn ang="0">
                      <a:pos x="T2" y="T3"/>
                    </a:cxn>
                    <a:cxn ang="0">
                      <a:pos x="T4" y="T5"/>
                    </a:cxn>
                    <a:cxn ang="0">
                      <a:pos x="T6" y="T7"/>
                    </a:cxn>
                    <a:cxn ang="0">
                      <a:pos x="T8" y="T9"/>
                    </a:cxn>
                  </a:cxnLst>
                  <a:rect l="0" t="0" r="r" b="b"/>
                  <a:pathLst>
                    <a:path w="6" h="52">
                      <a:moveTo>
                        <a:pt x="0" y="0"/>
                      </a:moveTo>
                      <a:lnTo>
                        <a:pt x="6" y="4"/>
                      </a:lnTo>
                      <a:lnTo>
                        <a:pt x="6" y="52"/>
                      </a:lnTo>
                      <a:lnTo>
                        <a:pt x="0" y="49"/>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şlïďe"/>
                <p:cNvSpPr/>
                <p:nvPr/>
              </p:nvSpPr>
              <p:spPr bwMode="auto">
                <a:xfrm>
                  <a:off x="1659515" y="4264421"/>
                  <a:ext cx="1976" cy="51376"/>
                </a:xfrm>
                <a:custGeom>
                  <a:avLst/>
                  <a:gdLst>
                    <a:gd name="T0" fmla="*/ 0 w 2"/>
                    <a:gd name="T1" fmla="*/ 0 h 52"/>
                    <a:gd name="T2" fmla="*/ 2 w 2"/>
                    <a:gd name="T3" fmla="*/ 2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2"/>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ïśḷiḋé"/>
                <p:cNvSpPr/>
                <p:nvPr/>
              </p:nvSpPr>
              <p:spPr bwMode="auto">
                <a:xfrm>
                  <a:off x="1667419" y="4268373"/>
                  <a:ext cx="3952" cy="53352"/>
                </a:xfrm>
                <a:custGeom>
                  <a:avLst/>
                  <a:gdLst>
                    <a:gd name="T0" fmla="*/ 0 w 4"/>
                    <a:gd name="T1" fmla="*/ 0 h 54"/>
                    <a:gd name="T2" fmla="*/ 4 w 4"/>
                    <a:gd name="T3" fmla="*/ 4 h 54"/>
                    <a:gd name="T4" fmla="*/ 4 w 4"/>
                    <a:gd name="T5" fmla="*/ 54 h 54"/>
                    <a:gd name="T6" fmla="*/ 0 w 4"/>
                    <a:gd name="T7" fmla="*/ 50 h 54"/>
                    <a:gd name="T8" fmla="*/ 0 w 4"/>
                    <a:gd name="T9" fmla="*/ 0 h 54"/>
                  </a:gdLst>
                  <a:ahLst/>
                  <a:cxnLst>
                    <a:cxn ang="0">
                      <a:pos x="T0" y="T1"/>
                    </a:cxn>
                    <a:cxn ang="0">
                      <a:pos x="T2" y="T3"/>
                    </a:cxn>
                    <a:cxn ang="0">
                      <a:pos x="T4" y="T5"/>
                    </a:cxn>
                    <a:cxn ang="0">
                      <a:pos x="T6" y="T7"/>
                    </a:cxn>
                    <a:cxn ang="0">
                      <a:pos x="T8" y="T9"/>
                    </a:cxn>
                  </a:cxnLst>
                  <a:rect l="0" t="0" r="r" b="b"/>
                  <a:pathLst>
                    <a:path w="4" h="54">
                      <a:moveTo>
                        <a:pt x="0" y="0"/>
                      </a:moveTo>
                      <a:lnTo>
                        <a:pt x="4" y="4"/>
                      </a:lnTo>
                      <a:lnTo>
                        <a:pt x="4" y="54"/>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ïṡḻíḑé"/>
                <p:cNvSpPr/>
                <p:nvPr/>
              </p:nvSpPr>
              <p:spPr bwMode="auto">
                <a:xfrm>
                  <a:off x="1681251" y="4276277"/>
                  <a:ext cx="1976" cy="51376"/>
                </a:xfrm>
                <a:custGeom>
                  <a:avLst/>
                  <a:gdLst>
                    <a:gd name="T0" fmla="*/ 0 w 2"/>
                    <a:gd name="T1" fmla="*/ 0 h 52"/>
                    <a:gd name="T2" fmla="*/ 2 w 2"/>
                    <a:gd name="T3" fmla="*/ 2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2"/>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îṡ1ïdè"/>
                <p:cNvSpPr/>
                <p:nvPr/>
              </p:nvSpPr>
              <p:spPr bwMode="auto">
                <a:xfrm>
                  <a:off x="1688167" y="4281217"/>
                  <a:ext cx="988" cy="48412"/>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1" name="î$ḷiḑè"/>
                <p:cNvSpPr/>
                <p:nvPr/>
              </p:nvSpPr>
              <p:spPr bwMode="auto">
                <a:xfrm>
                  <a:off x="1675323" y="4274301"/>
                  <a:ext cx="1976" cy="49400"/>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2" name="iṣļíḋe"/>
                <p:cNvSpPr/>
                <p:nvPr/>
              </p:nvSpPr>
              <p:spPr bwMode="auto">
                <a:xfrm>
                  <a:off x="1652599" y="4260469"/>
                  <a:ext cx="1976" cy="51376"/>
                </a:xfrm>
                <a:custGeom>
                  <a:avLst/>
                  <a:gdLst>
                    <a:gd name="T0" fmla="*/ 0 w 2"/>
                    <a:gd name="T1" fmla="*/ 0 h 52"/>
                    <a:gd name="T2" fmla="*/ 2 w 2"/>
                    <a:gd name="T3" fmla="*/ 2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2"/>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ṩlîďè"/>
                <p:cNvSpPr/>
                <p:nvPr/>
              </p:nvSpPr>
              <p:spPr bwMode="auto">
                <a:xfrm>
                  <a:off x="1640743" y="4254541"/>
                  <a:ext cx="1976" cy="48412"/>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ïŝḷiḍê"/>
                <p:cNvSpPr/>
                <p:nvPr/>
              </p:nvSpPr>
              <p:spPr bwMode="auto">
                <a:xfrm>
                  <a:off x="1631851" y="4249601"/>
                  <a:ext cx="2964" cy="49400"/>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ïṡ1íďè"/>
                <p:cNvSpPr/>
                <p:nvPr/>
              </p:nvSpPr>
              <p:spPr bwMode="auto">
                <a:xfrm>
                  <a:off x="1619995" y="4241697"/>
                  <a:ext cx="1976" cy="49400"/>
                </a:xfrm>
                <a:custGeom>
                  <a:avLst/>
                  <a:gdLst>
                    <a:gd name="T0" fmla="*/ 0 w 2"/>
                    <a:gd name="T1" fmla="*/ 0 h 50"/>
                    <a:gd name="T2" fmla="*/ 2 w 2"/>
                    <a:gd name="T3" fmla="*/ 2 h 50"/>
                    <a:gd name="T4" fmla="*/ 2 w 2"/>
                    <a:gd name="T5" fmla="*/ 50 h 50"/>
                    <a:gd name="T6" fmla="*/ 0 w 2"/>
                    <a:gd name="T7" fmla="*/ 50 h 50"/>
                    <a:gd name="T8" fmla="*/ 0 w 2"/>
                    <a:gd name="T9" fmla="*/ 0 h 50"/>
                  </a:gdLst>
                  <a:ahLst/>
                  <a:cxnLst>
                    <a:cxn ang="0">
                      <a:pos x="T0" y="T1"/>
                    </a:cxn>
                    <a:cxn ang="0">
                      <a:pos x="T2" y="T3"/>
                    </a:cxn>
                    <a:cxn ang="0">
                      <a:pos x="T4" y="T5"/>
                    </a:cxn>
                    <a:cxn ang="0">
                      <a:pos x="T6" y="T7"/>
                    </a:cxn>
                    <a:cxn ang="0">
                      <a:pos x="T8" y="T9"/>
                    </a:cxn>
                  </a:cxnLst>
                  <a:rect l="0" t="0" r="r" b="b"/>
                  <a:pathLst>
                    <a:path w="2" h="50">
                      <a:moveTo>
                        <a:pt x="0" y="0"/>
                      </a:moveTo>
                      <a:lnTo>
                        <a:pt x="2" y="2"/>
                      </a:lnTo>
                      <a:lnTo>
                        <a:pt x="2" y="50"/>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î$ḷïde"/>
                <p:cNvSpPr/>
                <p:nvPr/>
              </p:nvSpPr>
              <p:spPr bwMode="auto">
                <a:xfrm>
                  <a:off x="1692119" y="4283193"/>
                  <a:ext cx="1976" cy="51376"/>
                </a:xfrm>
                <a:custGeom>
                  <a:avLst/>
                  <a:gdLst>
                    <a:gd name="T0" fmla="*/ 0 w 2"/>
                    <a:gd name="T1" fmla="*/ 0 h 52"/>
                    <a:gd name="T2" fmla="*/ 2 w 2"/>
                    <a:gd name="T3" fmla="*/ 2 h 52"/>
                    <a:gd name="T4" fmla="*/ 2 w 2"/>
                    <a:gd name="T5" fmla="*/ 52 h 52"/>
                    <a:gd name="T6" fmla="*/ 0 w 2"/>
                    <a:gd name="T7" fmla="*/ 49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2"/>
                      </a:lnTo>
                      <a:lnTo>
                        <a:pt x="2" y="52"/>
                      </a:lnTo>
                      <a:lnTo>
                        <a:pt x="0" y="49"/>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ïŝ1ïḓè"/>
                <p:cNvSpPr/>
                <p:nvPr/>
              </p:nvSpPr>
              <p:spPr bwMode="auto">
                <a:xfrm>
                  <a:off x="1638767" y="3488848"/>
                  <a:ext cx="468308" cy="268734"/>
                </a:xfrm>
                <a:custGeom>
                  <a:avLst/>
                  <a:gdLst>
                    <a:gd name="T0" fmla="*/ 474 w 474"/>
                    <a:gd name="T1" fmla="*/ 135 h 272"/>
                    <a:gd name="T2" fmla="*/ 237 w 474"/>
                    <a:gd name="T3" fmla="*/ 0 h 272"/>
                    <a:gd name="T4" fmla="*/ 0 w 474"/>
                    <a:gd name="T5" fmla="*/ 135 h 272"/>
                    <a:gd name="T6" fmla="*/ 237 w 474"/>
                    <a:gd name="T7" fmla="*/ 272 h 272"/>
                    <a:gd name="T8" fmla="*/ 474 w 474"/>
                    <a:gd name="T9" fmla="*/ 135 h 272"/>
                  </a:gdLst>
                  <a:ahLst/>
                  <a:cxnLst>
                    <a:cxn ang="0">
                      <a:pos x="T0" y="T1"/>
                    </a:cxn>
                    <a:cxn ang="0">
                      <a:pos x="T2" y="T3"/>
                    </a:cxn>
                    <a:cxn ang="0">
                      <a:pos x="T4" y="T5"/>
                    </a:cxn>
                    <a:cxn ang="0">
                      <a:pos x="T6" y="T7"/>
                    </a:cxn>
                    <a:cxn ang="0">
                      <a:pos x="T8" y="T9"/>
                    </a:cxn>
                  </a:cxnLst>
                  <a:rect l="0" t="0" r="r" b="b"/>
                  <a:pathLst>
                    <a:path w="474" h="272">
                      <a:moveTo>
                        <a:pt x="474" y="135"/>
                      </a:moveTo>
                      <a:lnTo>
                        <a:pt x="237" y="0"/>
                      </a:lnTo>
                      <a:lnTo>
                        <a:pt x="0" y="135"/>
                      </a:lnTo>
                      <a:lnTo>
                        <a:pt x="237" y="272"/>
                      </a:lnTo>
                      <a:lnTo>
                        <a:pt x="474" y="135"/>
                      </a:ln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Sľïḍé"/>
                <p:cNvSpPr/>
                <p:nvPr/>
              </p:nvSpPr>
              <p:spPr bwMode="auto">
                <a:xfrm>
                  <a:off x="1872921" y="3622227"/>
                  <a:ext cx="234154" cy="596747"/>
                </a:xfrm>
                <a:custGeom>
                  <a:avLst/>
                  <a:gdLst>
                    <a:gd name="T0" fmla="*/ 0 w 237"/>
                    <a:gd name="T1" fmla="*/ 604 h 604"/>
                    <a:gd name="T2" fmla="*/ 237 w 237"/>
                    <a:gd name="T3" fmla="*/ 467 h 604"/>
                    <a:gd name="T4" fmla="*/ 237 w 237"/>
                    <a:gd name="T5" fmla="*/ 0 h 604"/>
                    <a:gd name="T6" fmla="*/ 0 w 237"/>
                    <a:gd name="T7" fmla="*/ 137 h 604"/>
                    <a:gd name="T8" fmla="*/ 0 w 237"/>
                    <a:gd name="T9" fmla="*/ 604 h 604"/>
                  </a:gdLst>
                  <a:ahLst/>
                  <a:cxnLst>
                    <a:cxn ang="0">
                      <a:pos x="T0" y="T1"/>
                    </a:cxn>
                    <a:cxn ang="0">
                      <a:pos x="T2" y="T3"/>
                    </a:cxn>
                    <a:cxn ang="0">
                      <a:pos x="T4" y="T5"/>
                    </a:cxn>
                    <a:cxn ang="0">
                      <a:pos x="T6" y="T7"/>
                    </a:cxn>
                    <a:cxn ang="0">
                      <a:pos x="T8" y="T9"/>
                    </a:cxn>
                  </a:cxnLst>
                  <a:rect l="0" t="0" r="r" b="b"/>
                  <a:pathLst>
                    <a:path w="237" h="604">
                      <a:moveTo>
                        <a:pt x="0" y="604"/>
                      </a:moveTo>
                      <a:lnTo>
                        <a:pt x="237" y="467"/>
                      </a:lnTo>
                      <a:lnTo>
                        <a:pt x="237" y="0"/>
                      </a:lnTo>
                      <a:lnTo>
                        <a:pt x="0" y="137"/>
                      </a:lnTo>
                      <a:lnTo>
                        <a:pt x="0" y="604"/>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ïṣļíḍé"/>
                <p:cNvSpPr/>
                <p:nvPr/>
              </p:nvSpPr>
              <p:spPr bwMode="auto">
                <a:xfrm>
                  <a:off x="1903549" y="4096463"/>
                  <a:ext cx="20748" cy="46436"/>
                </a:xfrm>
                <a:custGeom>
                  <a:avLst/>
                  <a:gdLst>
                    <a:gd name="T0" fmla="*/ 4 w 10"/>
                    <a:gd name="T1" fmla="*/ 23 h 23"/>
                    <a:gd name="T2" fmla="*/ 2 w 10"/>
                    <a:gd name="T3" fmla="*/ 22 h 23"/>
                    <a:gd name="T4" fmla="*/ 0 w 10"/>
                    <a:gd name="T5" fmla="*/ 18 h 23"/>
                    <a:gd name="T6" fmla="*/ 0 w 10"/>
                    <a:gd name="T7" fmla="*/ 6 h 23"/>
                    <a:gd name="T8" fmla="*/ 0 w 10"/>
                    <a:gd name="T9" fmla="*/ 6 h 23"/>
                    <a:gd name="T10" fmla="*/ 0 w 10"/>
                    <a:gd name="T11" fmla="*/ 5 h 23"/>
                    <a:gd name="T12" fmla="*/ 1 w 10"/>
                    <a:gd name="T13" fmla="*/ 6 h 23"/>
                    <a:gd name="T14" fmla="*/ 10 w 10"/>
                    <a:gd name="T15" fmla="*/ 0 h 23"/>
                    <a:gd name="T16" fmla="*/ 10 w 10"/>
                    <a:gd name="T17" fmla="*/ 13 h 23"/>
                    <a:gd name="T18" fmla="*/ 6 w 10"/>
                    <a:gd name="T19" fmla="*/ 22 h 23"/>
                    <a:gd name="T20" fmla="*/ 4 w 10"/>
                    <a:gd name="T21" fmla="*/ 23 h 23"/>
                    <a:gd name="T22" fmla="*/ 2 w 10"/>
                    <a:gd name="T23" fmla="*/ 7 h 23"/>
                    <a:gd name="T24" fmla="*/ 2 w 10"/>
                    <a:gd name="T25" fmla="*/ 18 h 23"/>
                    <a:gd name="T26" fmla="*/ 3 w 10"/>
                    <a:gd name="T27" fmla="*/ 21 h 23"/>
                    <a:gd name="T28" fmla="*/ 5 w 10"/>
                    <a:gd name="T29" fmla="*/ 21 h 23"/>
                    <a:gd name="T30" fmla="*/ 9 w 10"/>
                    <a:gd name="T31" fmla="*/ 13 h 23"/>
                    <a:gd name="T32" fmla="*/ 9 w 10"/>
                    <a:gd name="T33" fmla="*/ 12 h 23"/>
                    <a:gd name="T34" fmla="*/ 5 w 10"/>
                    <a:gd name="T35" fmla="*/ 12 h 23"/>
                    <a:gd name="T36" fmla="*/ 5 w 10"/>
                    <a:gd name="T37" fmla="*/ 8 h 23"/>
                    <a:gd name="T38" fmla="*/ 2 w 10"/>
                    <a:gd name="T39" fmla="*/ 7 h 23"/>
                    <a:gd name="T40" fmla="*/ 7 w 10"/>
                    <a:gd name="T41" fmla="*/ 11 h 23"/>
                    <a:gd name="T42" fmla="*/ 9 w 10"/>
                    <a:gd name="T43" fmla="*/ 11 h 23"/>
                    <a:gd name="T44" fmla="*/ 9 w 10"/>
                    <a:gd name="T45" fmla="*/ 3 h 23"/>
                    <a:gd name="T46" fmla="*/ 3 w 10"/>
                    <a:gd name="T47" fmla="*/ 6 h 23"/>
                    <a:gd name="T48" fmla="*/ 6 w 10"/>
                    <a:gd name="T49" fmla="*/ 6 h 23"/>
                    <a:gd name="T50" fmla="*/ 7 w 10"/>
                    <a:gd name="T51"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3">
                      <a:moveTo>
                        <a:pt x="4" y="23"/>
                      </a:moveTo>
                      <a:cubicBezTo>
                        <a:pt x="3" y="23"/>
                        <a:pt x="3" y="23"/>
                        <a:pt x="2" y="22"/>
                      </a:cubicBezTo>
                      <a:cubicBezTo>
                        <a:pt x="1" y="22"/>
                        <a:pt x="0" y="20"/>
                        <a:pt x="0" y="18"/>
                      </a:cubicBezTo>
                      <a:cubicBezTo>
                        <a:pt x="0" y="6"/>
                        <a:pt x="0" y="6"/>
                        <a:pt x="0" y="6"/>
                      </a:cubicBezTo>
                      <a:cubicBezTo>
                        <a:pt x="0" y="6"/>
                        <a:pt x="0" y="6"/>
                        <a:pt x="0" y="6"/>
                      </a:cubicBezTo>
                      <a:cubicBezTo>
                        <a:pt x="0" y="5"/>
                        <a:pt x="0" y="5"/>
                        <a:pt x="0" y="5"/>
                      </a:cubicBezTo>
                      <a:cubicBezTo>
                        <a:pt x="1" y="6"/>
                        <a:pt x="1" y="6"/>
                        <a:pt x="1" y="6"/>
                      </a:cubicBezTo>
                      <a:cubicBezTo>
                        <a:pt x="10" y="0"/>
                        <a:pt x="10" y="0"/>
                        <a:pt x="10" y="0"/>
                      </a:cubicBezTo>
                      <a:cubicBezTo>
                        <a:pt x="10" y="13"/>
                        <a:pt x="10" y="13"/>
                        <a:pt x="10" y="13"/>
                      </a:cubicBezTo>
                      <a:cubicBezTo>
                        <a:pt x="10" y="17"/>
                        <a:pt x="8" y="21"/>
                        <a:pt x="6" y="22"/>
                      </a:cubicBezTo>
                      <a:cubicBezTo>
                        <a:pt x="5" y="22"/>
                        <a:pt x="4" y="23"/>
                        <a:pt x="4" y="23"/>
                      </a:cubicBezTo>
                      <a:close/>
                      <a:moveTo>
                        <a:pt x="2" y="7"/>
                      </a:moveTo>
                      <a:cubicBezTo>
                        <a:pt x="2" y="18"/>
                        <a:pt x="2" y="18"/>
                        <a:pt x="2" y="18"/>
                      </a:cubicBezTo>
                      <a:cubicBezTo>
                        <a:pt x="2" y="20"/>
                        <a:pt x="2" y="21"/>
                        <a:pt x="3" y="21"/>
                      </a:cubicBezTo>
                      <a:cubicBezTo>
                        <a:pt x="4" y="21"/>
                        <a:pt x="4" y="21"/>
                        <a:pt x="5" y="21"/>
                      </a:cubicBezTo>
                      <a:cubicBezTo>
                        <a:pt x="7" y="20"/>
                        <a:pt x="9" y="16"/>
                        <a:pt x="9" y="13"/>
                      </a:cubicBezTo>
                      <a:cubicBezTo>
                        <a:pt x="9" y="12"/>
                        <a:pt x="9" y="12"/>
                        <a:pt x="9" y="12"/>
                      </a:cubicBezTo>
                      <a:cubicBezTo>
                        <a:pt x="5" y="12"/>
                        <a:pt x="5" y="12"/>
                        <a:pt x="5" y="12"/>
                      </a:cubicBezTo>
                      <a:cubicBezTo>
                        <a:pt x="5" y="8"/>
                        <a:pt x="5" y="8"/>
                        <a:pt x="5" y="8"/>
                      </a:cubicBezTo>
                      <a:lnTo>
                        <a:pt x="2" y="7"/>
                      </a:lnTo>
                      <a:close/>
                      <a:moveTo>
                        <a:pt x="7" y="11"/>
                      </a:moveTo>
                      <a:cubicBezTo>
                        <a:pt x="9" y="11"/>
                        <a:pt x="9" y="11"/>
                        <a:pt x="9" y="11"/>
                      </a:cubicBezTo>
                      <a:cubicBezTo>
                        <a:pt x="9" y="3"/>
                        <a:pt x="9" y="3"/>
                        <a:pt x="9" y="3"/>
                      </a:cubicBezTo>
                      <a:cubicBezTo>
                        <a:pt x="3" y="6"/>
                        <a:pt x="3" y="6"/>
                        <a:pt x="3" y="6"/>
                      </a:cubicBezTo>
                      <a:cubicBezTo>
                        <a:pt x="6" y="6"/>
                        <a:pt x="6" y="6"/>
                        <a:pt x="6" y="6"/>
                      </a:cubicBez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slíḋé"/>
                <p:cNvSpPr/>
                <p:nvPr/>
              </p:nvSpPr>
              <p:spPr bwMode="auto">
                <a:xfrm>
                  <a:off x="1913429" y="4138946"/>
                  <a:ext cx="1976" cy="22724"/>
                </a:xfrm>
                <a:custGeom>
                  <a:avLst/>
                  <a:gdLst>
                    <a:gd name="T0" fmla="*/ 0 w 1"/>
                    <a:gd name="T1" fmla="*/ 11 h 11"/>
                    <a:gd name="T2" fmla="*/ 0 w 1"/>
                    <a:gd name="T3" fmla="*/ 10 h 11"/>
                    <a:gd name="T4" fmla="*/ 0 w 1"/>
                    <a:gd name="T5" fmla="*/ 0 h 11"/>
                    <a:gd name="T6" fmla="*/ 0 w 1"/>
                    <a:gd name="T7" fmla="*/ 0 h 11"/>
                    <a:gd name="T8" fmla="*/ 1 w 1"/>
                    <a:gd name="T9" fmla="*/ 0 h 11"/>
                    <a:gd name="T10" fmla="*/ 1 w 1"/>
                    <a:gd name="T11" fmla="*/ 10 h 11"/>
                    <a:gd name="T12" fmla="*/ 0 w 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0" y="11"/>
                      </a:moveTo>
                      <a:cubicBezTo>
                        <a:pt x="0" y="11"/>
                        <a:pt x="0" y="11"/>
                        <a:pt x="0" y="10"/>
                      </a:cubicBezTo>
                      <a:cubicBezTo>
                        <a:pt x="0" y="0"/>
                        <a:pt x="0" y="0"/>
                        <a:pt x="0" y="0"/>
                      </a:cubicBezTo>
                      <a:cubicBezTo>
                        <a:pt x="0" y="0"/>
                        <a:pt x="0" y="0"/>
                        <a:pt x="0" y="0"/>
                      </a:cubicBezTo>
                      <a:cubicBezTo>
                        <a:pt x="1" y="0"/>
                        <a:pt x="1" y="0"/>
                        <a:pt x="1" y="0"/>
                      </a:cubicBezTo>
                      <a:cubicBezTo>
                        <a:pt x="1" y="10"/>
                        <a:pt x="1" y="10"/>
                        <a:pt x="1" y="10"/>
                      </a:cubicBezTo>
                      <a:cubicBezTo>
                        <a:pt x="1" y="11"/>
                        <a:pt x="1" y="11"/>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ṥľiḑê"/>
                <p:cNvSpPr/>
                <p:nvPr/>
              </p:nvSpPr>
              <p:spPr bwMode="auto">
                <a:xfrm>
                  <a:off x="1903549" y="4153766"/>
                  <a:ext cx="20748" cy="13832"/>
                </a:xfrm>
                <a:custGeom>
                  <a:avLst/>
                  <a:gdLst>
                    <a:gd name="T0" fmla="*/ 1 w 10"/>
                    <a:gd name="T1" fmla="*/ 7 h 7"/>
                    <a:gd name="T2" fmla="*/ 0 w 10"/>
                    <a:gd name="T3" fmla="*/ 6 h 7"/>
                    <a:gd name="T4" fmla="*/ 1 w 10"/>
                    <a:gd name="T5" fmla="*/ 5 h 7"/>
                    <a:gd name="T6" fmla="*/ 9 w 10"/>
                    <a:gd name="T7" fmla="*/ 0 h 7"/>
                    <a:gd name="T8" fmla="*/ 10 w 10"/>
                    <a:gd name="T9" fmla="*/ 1 h 7"/>
                    <a:gd name="T10" fmla="*/ 10 w 10"/>
                    <a:gd name="T11" fmla="*/ 2 h 7"/>
                    <a:gd name="T12" fmla="*/ 1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 y="7"/>
                      </a:moveTo>
                      <a:cubicBezTo>
                        <a:pt x="0" y="6"/>
                        <a:pt x="0" y="6"/>
                        <a:pt x="0" y="6"/>
                      </a:cubicBezTo>
                      <a:cubicBezTo>
                        <a:pt x="1" y="5"/>
                        <a:pt x="1" y="5"/>
                        <a:pt x="1" y="5"/>
                      </a:cubicBezTo>
                      <a:cubicBezTo>
                        <a:pt x="9" y="0"/>
                        <a:pt x="9" y="0"/>
                        <a:pt x="9" y="0"/>
                      </a:cubicBezTo>
                      <a:cubicBezTo>
                        <a:pt x="10" y="0"/>
                        <a:pt x="10" y="0"/>
                        <a:pt x="10" y="1"/>
                      </a:cubicBezTo>
                      <a:cubicBezTo>
                        <a:pt x="10" y="2"/>
                        <a:pt x="10" y="2"/>
                        <a:pt x="10" y="2"/>
                      </a:cubicBezTo>
                      <a:cubicBezTo>
                        <a:pt x="1" y="7"/>
                        <a:pt x="1" y="7"/>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iś1ïďe"/>
                <p:cNvSpPr/>
                <p:nvPr/>
              </p:nvSpPr>
              <p:spPr bwMode="auto">
                <a:xfrm>
                  <a:off x="1964804" y="4091523"/>
                  <a:ext cx="10868" cy="39520"/>
                </a:xfrm>
                <a:custGeom>
                  <a:avLst/>
                  <a:gdLst>
                    <a:gd name="T0" fmla="*/ 2 w 5"/>
                    <a:gd name="T1" fmla="*/ 19 h 19"/>
                    <a:gd name="T2" fmla="*/ 1 w 5"/>
                    <a:gd name="T3" fmla="*/ 19 h 19"/>
                    <a:gd name="T4" fmla="*/ 0 w 5"/>
                    <a:gd name="T5" fmla="*/ 17 h 19"/>
                    <a:gd name="T6" fmla="*/ 0 w 5"/>
                    <a:gd name="T7" fmla="*/ 15 h 19"/>
                    <a:gd name="T8" fmla="*/ 1 w 5"/>
                    <a:gd name="T9" fmla="*/ 15 h 19"/>
                    <a:gd name="T10" fmla="*/ 2 w 5"/>
                    <a:gd name="T11" fmla="*/ 15 h 19"/>
                    <a:gd name="T12" fmla="*/ 2 w 5"/>
                    <a:gd name="T13" fmla="*/ 17 h 19"/>
                    <a:gd name="T14" fmla="*/ 2 w 5"/>
                    <a:gd name="T15" fmla="*/ 18 h 19"/>
                    <a:gd name="T16" fmla="*/ 2 w 5"/>
                    <a:gd name="T17" fmla="*/ 18 h 19"/>
                    <a:gd name="T18" fmla="*/ 4 w 5"/>
                    <a:gd name="T19" fmla="*/ 14 h 19"/>
                    <a:gd name="T20" fmla="*/ 4 w 5"/>
                    <a:gd name="T21" fmla="*/ 1 h 19"/>
                    <a:gd name="T22" fmla="*/ 5 w 5"/>
                    <a:gd name="T23" fmla="*/ 0 h 19"/>
                    <a:gd name="T24" fmla="*/ 5 w 5"/>
                    <a:gd name="T25" fmla="*/ 1 h 19"/>
                    <a:gd name="T26" fmla="*/ 5 w 5"/>
                    <a:gd name="T27" fmla="*/ 14 h 19"/>
                    <a:gd name="T28" fmla="*/ 3 w 5"/>
                    <a:gd name="T29" fmla="*/ 19 h 19"/>
                    <a:gd name="T30" fmla="*/ 2 w 5"/>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9">
                      <a:moveTo>
                        <a:pt x="2" y="19"/>
                      </a:moveTo>
                      <a:cubicBezTo>
                        <a:pt x="1" y="19"/>
                        <a:pt x="1" y="19"/>
                        <a:pt x="1" y="19"/>
                      </a:cubicBezTo>
                      <a:cubicBezTo>
                        <a:pt x="1" y="19"/>
                        <a:pt x="0" y="18"/>
                        <a:pt x="0" y="17"/>
                      </a:cubicBezTo>
                      <a:cubicBezTo>
                        <a:pt x="0" y="15"/>
                        <a:pt x="0" y="15"/>
                        <a:pt x="0" y="15"/>
                      </a:cubicBezTo>
                      <a:cubicBezTo>
                        <a:pt x="0" y="15"/>
                        <a:pt x="1" y="15"/>
                        <a:pt x="1" y="15"/>
                      </a:cubicBezTo>
                      <a:cubicBezTo>
                        <a:pt x="1" y="15"/>
                        <a:pt x="2" y="15"/>
                        <a:pt x="2" y="15"/>
                      </a:cubicBezTo>
                      <a:cubicBezTo>
                        <a:pt x="2" y="17"/>
                        <a:pt x="2" y="17"/>
                        <a:pt x="2" y="17"/>
                      </a:cubicBezTo>
                      <a:cubicBezTo>
                        <a:pt x="2" y="18"/>
                        <a:pt x="2" y="18"/>
                        <a:pt x="2" y="18"/>
                      </a:cubicBezTo>
                      <a:cubicBezTo>
                        <a:pt x="2" y="18"/>
                        <a:pt x="2" y="18"/>
                        <a:pt x="2" y="18"/>
                      </a:cubicBezTo>
                      <a:cubicBezTo>
                        <a:pt x="3" y="17"/>
                        <a:pt x="4" y="16"/>
                        <a:pt x="4" y="14"/>
                      </a:cubicBezTo>
                      <a:cubicBezTo>
                        <a:pt x="4" y="1"/>
                        <a:pt x="4" y="1"/>
                        <a:pt x="4" y="1"/>
                      </a:cubicBezTo>
                      <a:cubicBezTo>
                        <a:pt x="4" y="1"/>
                        <a:pt x="4" y="0"/>
                        <a:pt x="5" y="0"/>
                      </a:cubicBezTo>
                      <a:cubicBezTo>
                        <a:pt x="5" y="0"/>
                        <a:pt x="5" y="1"/>
                        <a:pt x="5" y="1"/>
                      </a:cubicBezTo>
                      <a:cubicBezTo>
                        <a:pt x="5" y="14"/>
                        <a:pt x="5" y="14"/>
                        <a:pt x="5" y="14"/>
                      </a:cubicBezTo>
                      <a:cubicBezTo>
                        <a:pt x="5" y="16"/>
                        <a:pt x="4" y="18"/>
                        <a:pt x="3" y="19"/>
                      </a:cubicBezTo>
                      <a:cubicBezTo>
                        <a:pt x="3" y="19"/>
                        <a:pt x="2" y="19"/>
                        <a:pt x="2"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ïṥľiḍè"/>
                <p:cNvSpPr/>
                <p:nvPr/>
              </p:nvSpPr>
              <p:spPr bwMode="auto">
                <a:xfrm>
                  <a:off x="1952948" y="4066823"/>
                  <a:ext cx="40508" cy="41496"/>
                </a:xfrm>
                <a:custGeom>
                  <a:avLst/>
                  <a:gdLst>
                    <a:gd name="T0" fmla="*/ 0 w 20"/>
                    <a:gd name="T1" fmla="*/ 20 h 20"/>
                    <a:gd name="T2" fmla="*/ 0 w 20"/>
                    <a:gd name="T3" fmla="*/ 19 h 20"/>
                    <a:gd name="T4" fmla="*/ 10 w 20"/>
                    <a:gd name="T5" fmla="*/ 2 h 20"/>
                    <a:gd name="T6" fmla="*/ 17 w 20"/>
                    <a:gd name="T7" fmla="*/ 1 h 20"/>
                    <a:gd name="T8" fmla="*/ 20 w 20"/>
                    <a:gd name="T9" fmla="*/ 8 h 20"/>
                    <a:gd name="T10" fmla="*/ 20 w 20"/>
                    <a:gd name="T11" fmla="*/ 8 h 20"/>
                    <a:gd name="T12" fmla="*/ 0 w 20"/>
                    <a:gd name="T13" fmla="*/ 20 h 20"/>
                    <a:gd name="T14" fmla="*/ 14 w 20"/>
                    <a:gd name="T15" fmla="*/ 2 h 20"/>
                    <a:gd name="T16" fmla="*/ 10 w 20"/>
                    <a:gd name="T17" fmla="*/ 3 h 20"/>
                    <a:gd name="T18" fmla="*/ 2 w 20"/>
                    <a:gd name="T19" fmla="*/ 17 h 20"/>
                    <a:gd name="T20" fmla="*/ 19 w 20"/>
                    <a:gd name="T21" fmla="*/ 7 h 20"/>
                    <a:gd name="T22" fmla="*/ 16 w 20"/>
                    <a:gd name="T23" fmla="*/ 3 h 20"/>
                    <a:gd name="T24" fmla="*/ 14 w 20"/>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0" y="20"/>
                      </a:moveTo>
                      <a:cubicBezTo>
                        <a:pt x="0" y="19"/>
                        <a:pt x="0" y="19"/>
                        <a:pt x="0" y="19"/>
                      </a:cubicBezTo>
                      <a:cubicBezTo>
                        <a:pt x="0" y="12"/>
                        <a:pt x="4" y="5"/>
                        <a:pt x="10" y="2"/>
                      </a:cubicBezTo>
                      <a:cubicBezTo>
                        <a:pt x="12" y="0"/>
                        <a:pt x="15" y="0"/>
                        <a:pt x="17" y="1"/>
                      </a:cubicBezTo>
                      <a:cubicBezTo>
                        <a:pt x="19" y="2"/>
                        <a:pt x="20" y="5"/>
                        <a:pt x="20" y="8"/>
                      </a:cubicBezTo>
                      <a:cubicBezTo>
                        <a:pt x="20" y="8"/>
                        <a:pt x="20" y="8"/>
                        <a:pt x="20" y="8"/>
                      </a:cubicBezTo>
                      <a:lnTo>
                        <a:pt x="0" y="20"/>
                      </a:lnTo>
                      <a:close/>
                      <a:moveTo>
                        <a:pt x="14" y="2"/>
                      </a:moveTo>
                      <a:cubicBezTo>
                        <a:pt x="13" y="2"/>
                        <a:pt x="12" y="2"/>
                        <a:pt x="10" y="3"/>
                      </a:cubicBezTo>
                      <a:cubicBezTo>
                        <a:pt x="6" y="6"/>
                        <a:pt x="2" y="12"/>
                        <a:pt x="2" y="17"/>
                      </a:cubicBezTo>
                      <a:cubicBezTo>
                        <a:pt x="19" y="7"/>
                        <a:pt x="19" y="7"/>
                        <a:pt x="19" y="7"/>
                      </a:cubicBezTo>
                      <a:cubicBezTo>
                        <a:pt x="18" y="5"/>
                        <a:pt x="18" y="3"/>
                        <a:pt x="16" y="3"/>
                      </a:cubicBezTo>
                      <a:cubicBezTo>
                        <a:pt x="16" y="2"/>
                        <a:pt x="15" y="2"/>
                        <a:pt x="1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îṣľiḋe"/>
                <p:cNvSpPr/>
                <p:nvPr/>
              </p:nvSpPr>
              <p:spPr bwMode="auto">
                <a:xfrm>
                  <a:off x="2022108" y="4045087"/>
                  <a:ext cx="3952" cy="55327"/>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0"/>
                        <a:pt x="1" y="0"/>
                        <a:pt x="1" y="0"/>
                      </a:cubicBezTo>
                      <a:cubicBezTo>
                        <a:pt x="1" y="0"/>
                        <a:pt x="2" y="0"/>
                        <a:pt x="2" y="1"/>
                      </a:cubicBezTo>
                      <a:cubicBezTo>
                        <a:pt x="2" y="26"/>
                        <a:pt x="2" y="26"/>
                        <a:pt x="2" y="26"/>
                      </a:cubicBezTo>
                      <a:cubicBezTo>
                        <a:pt x="2" y="27"/>
                        <a:pt x="1" y="27"/>
                        <a:pt x="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1íḑè"/>
                <p:cNvSpPr/>
                <p:nvPr/>
              </p:nvSpPr>
              <p:spPr bwMode="auto">
                <a:xfrm>
                  <a:off x="2018156" y="4043111"/>
                  <a:ext cx="12844" cy="15808"/>
                </a:xfrm>
                <a:custGeom>
                  <a:avLst/>
                  <a:gdLst>
                    <a:gd name="T0" fmla="*/ 1 w 6"/>
                    <a:gd name="T1" fmla="*/ 8 h 8"/>
                    <a:gd name="T2" fmla="*/ 0 w 6"/>
                    <a:gd name="T3" fmla="*/ 8 h 8"/>
                    <a:gd name="T4" fmla="*/ 0 w 6"/>
                    <a:gd name="T5" fmla="*/ 7 h 8"/>
                    <a:gd name="T6" fmla="*/ 3 w 6"/>
                    <a:gd name="T7" fmla="*/ 0 h 8"/>
                    <a:gd name="T8" fmla="*/ 6 w 6"/>
                    <a:gd name="T9" fmla="*/ 4 h 8"/>
                    <a:gd name="T10" fmla="*/ 6 w 6"/>
                    <a:gd name="T11" fmla="*/ 5 h 8"/>
                    <a:gd name="T12" fmla="*/ 5 w 6"/>
                    <a:gd name="T13" fmla="*/ 5 h 8"/>
                    <a:gd name="T14" fmla="*/ 3 w 6"/>
                    <a:gd name="T15" fmla="*/ 3 h 8"/>
                    <a:gd name="T16" fmla="*/ 1 w 6"/>
                    <a:gd name="T17" fmla="*/ 7 h 8"/>
                    <a:gd name="T18" fmla="*/ 1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8"/>
                      </a:moveTo>
                      <a:cubicBezTo>
                        <a:pt x="0" y="8"/>
                        <a:pt x="0" y="8"/>
                        <a:pt x="0" y="8"/>
                      </a:cubicBezTo>
                      <a:cubicBezTo>
                        <a:pt x="0" y="7"/>
                        <a:pt x="0" y="7"/>
                        <a:pt x="0" y="7"/>
                      </a:cubicBezTo>
                      <a:cubicBezTo>
                        <a:pt x="3" y="0"/>
                        <a:pt x="3" y="0"/>
                        <a:pt x="3" y="0"/>
                      </a:cubicBezTo>
                      <a:cubicBezTo>
                        <a:pt x="6" y="4"/>
                        <a:pt x="6" y="4"/>
                        <a:pt x="6" y="4"/>
                      </a:cubicBezTo>
                      <a:cubicBezTo>
                        <a:pt x="6" y="5"/>
                        <a:pt x="6" y="5"/>
                        <a:pt x="6" y="5"/>
                      </a:cubicBezTo>
                      <a:cubicBezTo>
                        <a:pt x="5" y="5"/>
                        <a:pt x="5" y="5"/>
                        <a:pt x="5" y="5"/>
                      </a:cubicBezTo>
                      <a:cubicBezTo>
                        <a:pt x="3" y="3"/>
                        <a:pt x="3" y="3"/>
                        <a:pt x="3" y="3"/>
                      </a:cubicBezTo>
                      <a:cubicBezTo>
                        <a:pt x="1" y="7"/>
                        <a:pt x="1" y="7"/>
                        <a:pt x="1" y="7"/>
                      </a:cubicBez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íṩḷïḓe"/>
                <p:cNvSpPr/>
                <p:nvPr/>
              </p:nvSpPr>
              <p:spPr bwMode="auto">
                <a:xfrm>
                  <a:off x="2036927" y="4036195"/>
                  <a:ext cx="3952" cy="55327"/>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0"/>
                        <a:pt x="1" y="0"/>
                        <a:pt x="1" y="0"/>
                      </a:cubicBezTo>
                      <a:cubicBezTo>
                        <a:pt x="1" y="0"/>
                        <a:pt x="2" y="0"/>
                        <a:pt x="2" y="1"/>
                      </a:cubicBezTo>
                      <a:cubicBezTo>
                        <a:pt x="2" y="26"/>
                        <a:pt x="2" y="26"/>
                        <a:pt x="2" y="26"/>
                      </a:cubicBezTo>
                      <a:cubicBezTo>
                        <a:pt x="2" y="27"/>
                        <a:pt x="1" y="27"/>
                        <a:pt x="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íṡļïḑê"/>
                <p:cNvSpPr/>
                <p:nvPr/>
              </p:nvSpPr>
              <p:spPr bwMode="auto">
                <a:xfrm>
                  <a:off x="2032975" y="4034219"/>
                  <a:ext cx="11856" cy="16796"/>
                </a:xfrm>
                <a:custGeom>
                  <a:avLst/>
                  <a:gdLst>
                    <a:gd name="T0" fmla="*/ 1 w 6"/>
                    <a:gd name="T1" fmla="*/ 8 h 8"/>
                    <a:gd name="T2" fmla="*/ 0 w 6"/>
                    <a:gd name="T3" fmla="*/ 8 h 8"/>
                    <a:gd name="T4" fmla="*/ 0 w 6"/>
                    <a:gd name="T5" fmla="*/ 7 h 8"/>
                    <a:gd name="T6" fmla="*/ 3 w 6"/>
                    <a:gd name="T7" fmla="*/ 0 h 8"/>
                    <a:gd name="T8" fmla="*/ 6 w 6"/>
                    <a:gd name="T9" fmla="*/ 4 h 8"/>
                    <a:gd name="T10" fmla="*/ 6 w 6"/>
                    <a:gd name="T11" fmla="*/ 5 h 8"/>
                    <a:gd name="T12" fmla="*/ 5 w 6"/>
                    <a:gd name="T13" fmla="*/ 5 h 8"/>
                    <a:gd name="T14" fmla="*/ 3 w 6"/>
                    <a:gd name="T15" fmla="*/ 3 h 8"/>
                    <a:gd name="T16" fmla="*/ 1 w 6"/>
                    <a:gd name="T17" fmla="*/ 7 h 8"/>
                    <a:gd name="T18" fmla="*/ 1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8"/>
                      </a:moveTo>
                      <a:cubicBezTo>
                        <a:pt x="0" y="8"/>
                        <a:pt x="0" y="8"/>
                        <a:pt x="0" y="8"/>
                      </a:cubicBezTo>
                      <a:cubicBezTo>
                        <a:pt x="0" y="7"/>
                        <a:pt x="0" y="7"/>
                        <a:pt x="0" y="7"/>
                      </a:cubicBezTo>
                      <a:cubicBezTo>
                        <a:pt x="3" y="0"/>
                        <a:pt x="3" y="0"/>
                        <a:pt x="3" y="0"/>
                      </a:cubicBezTo>
                      <a:cubicBezTo>
                        <a:pt x="6" y="4"/>
                        <a:pt x="6" y="4"/>
                        <a:pt x="6" y="4"/>
                      </a:cubicBezTo>
                      <a:cubicBezTo>
                        <a:pt x="6" y="5"/>
                        <a:pt x="6" y="5"/>
                        <a:pt x="6" y="5"/>
                      </a:cubicBezTo>
                      <a:cubicBezTo>
                        <a:pt x="5" y="5"/>
                        <a:pt x="5" y="5"/>
                        <a:pt x="5" y="5"/>
                      </a:cubicBezTo>
                      <a:cubicBezTo>
                        <a:pt x="3" y="3"/>
                        <a:pt x="3" y="3"/>
                        <a:pt x="3" y="3"/>
                      </a:cubicBezTo>
                      <a:cubicBezTo>
                        <a:pt x="1" y="7"/>
                        <a:pt x="1" y="7"/>
                        <a:pt x="1" y="7"/>
                      </a:cubicBez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ísḻïḋe"/>
                <p:cNvSpPr/>
                <p:nvPr/>
              </p:nvSpPr>
              <p:spPr bwMode="auto">
                <a:xfrm>
                  <a:off x="1638767" y="3622227"/>
                  <a:ext cx="234154" cy="596747"/>
                </a:xfrm>
                <a:custGeom>
                  <a:avLst/>
                  <a:gdLst>
                    <a:gd name="T0" fmla="*/ 237 w 237"/>
                    <a:gd name="T1" fmla="*/ 604 h 604"/>
                    <a:gd name="T2" fmla="*/ 0 w 237"/>
                    <a:gd name="T3" fmla="*/ 467 h 604"/>
                    <a:gd name="T4" fmla="*/ 0 w 237"/>
                    <a:gd name="T5" fmla="*/ 0 h 604"/>
                    <a:gd name="T6" fmla="*/ 237 w 237"/>
                    <a:gd name="T7" fmla="*/ 137 h 604"/>
                    <a:gd name="T8" fmla="*/ 237 w 237"/>
                    <a:gd name="T9" fmla="*/ 604 h 604"/>
                  </a:gdLst>
                  <a:ahLst/>
                  <a:cxnLst>
                    <a:cxn ang="0">
                      <a:pos x="T0" y="T1"/>
                    </a:cxn>
                    <a:cxn ang="0">
                      <a:pos x="T2" y="T3"/>
                    </a:cxn>
                    <a:cxn ang="0">
                      <a:pos x="T4" y="T5"/>
                    </a:cxn>
                    <a:cxn ang="0">
                      <a:pos x="T6" y="T7"/>
                    </a:cxn>
                    <a:cxn ang="0">
                      <a:pos x="T8" y="T9"/>
                    </a:cxn>
                  </a:cxnLst>
                  <a:rect l="0" t="0" r="r" b="b"/>
                  <a:pathLst>
                    <a:path w="237" h="604">
                      <a:moveTo>
                        <a:pt x="237" y="604"/>
                      </a:moveTo>
                      <a:lnTo>
                        <a:pt x="0" y="467"/>
                      </a:lnTo>
                      <a:lnTo>
                        <a:pt x="0" y="0"/>
                      </a:lnTo>
                      <a:lnTo>
                        <a:pt x="237" y="137"/>
                      </a:lnTo>
                      <a:lnTo>
                        <a:pt x="237" y="604"/>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iṧ1îḍê"/>
                <p:cNvSpPr/>
                <p:nvPr/>
              </p:nvSpPr>
              <p:spPr bwMode="auto">
                <a:xfrm>
                  <a:off x="1749422" y="3685459"/>
                  <a:ext cx="22724" cy="68172"/>
                </a:xfrm>
                <a:custGeom>
                  <a:avLst/>
                  <a:gdLst>
                    <a:gd name="T0" fmla="*/ 0 w 23"/>
                    <a:gd name="T1" fmla="*/ 56 h 69"/>
                    <a:gd name="T2" fmla="*/ 23 w 23"/>
                    <a:gd name="T3" fmla="*/ 69 h 69"/>
                    <a:gd name="T4" fmla="*/ 23 w 23"/>
                    <a:gd name="T5" fmla="*/ 15 h 69"/>
                    <a:gd name="T6" fmla="*/ 0 w 23"/>
                    <a:gd name="T7" fmla="*/ 0 h 69"/>
                    <a:gd name="T8" fmla="*/ 0 w 23"/>
                    <a:gd name="T9" fmla="*/ 56 h 69"/>
                  </a:gdLst>
                  <a:ahLst/>
                  <a:cxnLst>
                    <a:cxn ang="0">
                      <a:pos x="T0" y="T1"/>
                    </a:cxn>
                    <a:cxn ang="0">
                      <a:pos x="T2" y="T3"/>
                    </a:cxn>
                    <a:cxn ang="0">
                      <a:pos x="T4" y="T5"/>
                    </a:cxn>
                    <a:cxn ang="0">
                      <a:pos x="T6" y="T7"/>
                    </a:cxn>
                    <a:cxn ang="0">
                      <a:pos x="T8" y="T9"/>
                    </a:cxn>
                  </a:cxnLst>
                  <a:rect l="0" t="0" r="r" b="b"/>
                  <a:pathLst>
                    <a:path w="23" h="69">
                      <a:moveTo>
                        <a:pt x="0" y="56"/>
                      </a:moveTo>
                      <a:lnTo>
                        <a:pt x="23" y="69"/>
                      </a:lnTo>
                      <a:lnTo>
                        <a:pt x="23" y="15"/>
                      </a:lnTo>
                      <a:lnTo>
                        <a:pt x="0" y="0"/>
                      </a:lnTo>
                      <a:lnTo>
                        <a:pt x="0" y="56"/>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šḷidè"/>
                <p:cNvSpPr/>
                <p:nvPr/>
              </p:nvSpPr>
              <p:spPr bwMode="auto">
                <a:xfrm>
                  <a:off x="1749422" y="3552080"/>
                  <a:ext cx="256878" cy="148199"/>
                </a:xfrm>
                <a:custGeom>
                  <a:avLst/>
                  <a:gdLst>
                    <a:gd name="T0" fmla="*/ 23 w 260"/>
                    <a:gd name="T1" fmla="*/ 150 h 150"/>
                    <a:gd name="T2" fmla="*/ 260 w 260"/>
                    <a:gd name="T3" fmla="*/ 13 h 150"/>
                    <a:gd name="T4" fmla="*/ 237 w 260"/>
                    <a:gd name="T5" fmla="*/ 0 h 150"/>
                    <a:gd name="T6" fmla="*/ 0 w 260"/>
                    <a:gd name="T7" fmla="*/ 135 h 150"/>
                    <a:gd name="T8" fmla="*/ 23 w 260"/>
                    <a:gd name="T9" fmla="*/ 150 h 150"/>
                  </a:gdLst>
                  <a:ahLst/>
                  <a:cxnLst>
                    <a:cxn ang="0">
                      <a:pos x="T0" y="T1"/>
                    </a:cxn>
                    <a:cxn ang="0">
                      <a:pos x="T2" y="T3"/>
                    </a:cxn>
                    <a:cxn ang="0">
                      <a:pos x="T4" y="T5"/>
                    </a:cxn>
                    <a:cxn ang="0">
                      <a:pos x="T6" y="T7"/>
                    </a:cxn>
                    <a:cxn ang="0">
                      <a:pos x="T8" y="T9"/>
                    </a:cxn>
                  </a:cxnLst>
                  <a:rect l="0" t="0" r="r" b="b"/>
                  <a:pathLst>
                    <a:path w="260" h="150">
                      <a:moveTo>
                        <a:pt x="23" y="150"/>
                      </a:moveTo>
                      <a:lnTo>
                        <a:pt x="260" y="13"/>
                      </a:lnTo>
                      <a:lnTo>
                        <a:pt x="237" y="0"/>
                      </a:lnTo>
                      <a:lnTo>
                        <a:pt x="0" y="135"/>
                      </a:lnTo>
                      <a:lnTo>
                        <a:pt x="23" y="1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išļïďè"/>
                <p:cNvSpPr/>
                <p:nvPr/>
              </p:nvSpPr>
              <p:spPr bwMode="auto">
                <a:xfrm>
                  <a:off x="1671371" y="3991736"/>
                  <a:ext cx="100775" cy="126463"/>
                </a:xfrm>
                <a:custGeom>
                  <a:avLst/>
                  <a:gdLst>
                    <a:gd name="T0" fmla="*/ 7 w 49"/>
                    <a:gd name="T1" fmla="*/ 2 h 62"/>
                    <a:gd name="T2" fmla="*/ 42 w 49"/>
                    <a:gd name="T3" fmla="*/ 23 h 62"/>
                    <a:gd name="T4" fmla="*/ 49 w 49"/>
                    <a:gd name="T5" fmla="*/ 35 h 62"/>
                    <a:gd name="T6" fmla="*/ 49 w 49"/>
                    <a:gd name="T7" fmla="*/ 56 h 62"/>
                    <a:gd name="T8" fmla="*/ 42 w 49"/>
                    <a:gd name="T9" fmla="*/ 60 h 62"/>
                    <a:gd name="T10" fmla="*/ 7 w 49"/>
                    <a:gd name="T11" fmla="*/ 40 h 62"/>
                    <a:gd name="T12" fmla="*/ 0 w 49"/>
                    <a:gd name="T13" fmla="*/ 28 h 62"/>
                    <a:gd name="T14" fmla="*/ 0 w 49"/>
                    <a:gd name="T15" fmla="*/ 6 h 62"/>
                    <a:gd name="T16" fmla="*/ 7 w 49"/>
                    <a:gd name="T17"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2">
                      <a:moveTo>
                        <a:pt x="7" y="2"/>
                      </a:moveTo>
                      <a:cubicBezTo>
                        <a:pt x="42" y="23"/>
                        <a:pt x="42" y="23"/>
                        <a:pt x="42" y="23"/>
                      </a:cubicBezTo>
                      <a:cubicBezTo>
                        <a:pt x="46" y="25"/>
                        <a:pt x="49" y="30"/>
                        <a:pt x="49" y="35"/>
                      </a:cubicBezTo>
                      <a:cubicBezTo>
                        <a:pt x="49" y="56"/>
                        <a:pt x="49" y="56"/>
                        <a:pt x="49" y="56"/>
                      </a:cubicBezTo>
                      <a:cubicBezTo>
                        <a:pt x="49" y="61"/>
                        <a:pt x="46" y="62"/>
                        <a:pt x="42" y="60"/>
                      </a:cubicBezTo>
                      <a:cubicBezTo>
                        <a:pt x="7" y="40"/>
                        <a:pt x="7" y="40"/>
                        <a:pt x="7" y="40"/>
                      </a:cubicBezTo>
                      <a:cubicBezTo>
                        <a:pt x="3" y="38"/>
                        <a:pt x="0" y="32"/>
                        <a:pt x="0" y="28"/>
                      </a:cubicBezTo>
                      <a:cubicBezTo>
                        <a:pt x="0" y="6"/>
                        <a:pt x="0" y="6"/>
                        <a:pt x="0" y="6"/>
                      </a:cubicBezTo>
                      <a:cubicBezTo>
                        <a:pt x="0" y="2"/>
                        <a:pt x="3" y="0"/>
                        <a:pt x="7" y="2"/>
                      </a:cubicBez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iSľíḑè"/>
                <p:cNvSpPr/>
                <p:nvPr/>
              </p:nvSpPr>
              <p:spPr bwMode="auto">
                <a:xfrm>
                  <a:off x="1681251" y="4007544"/>
                  <a:ext cx="1976" cy="51376"/>
                </a:xfrm>
                <a:custGeom>
                  <a:avLst/>
                  <a:gdLst>
                    <a:gd name="T0" fmla="*/ 0 w 2"/>
                    <a:gd name="T1" fmla="*/ 0 h 52"/>
                    <a:gd name="T2" fmla="*/ 2 w 2"/>
                    <a:gd name="T3" fmla="*/ 2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2"/>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í$ḻíḑe"/>
                <p:cNvSpPr/>
                <p:nvPr/>
              </p:nvSpPr>
              <p:spPr bwMode="auto">
                <a:xfrm>
                  <a:off x="1692119" y="4013472"/>
                  <a:ext cx="3952" cy="51376"/>
                </a:xfrm>
                <a:custGeom>
                  <a:avLst/>
                  <a:gdLst>
                    <a:gd name="T0" fmla="*/ 0 w 4"/>
                    <a:gd name="T1" fmla="*/ 0 h 52"/>
                    <a:gd name="T2" fmla="*/ 4 w 4"/>
                    <a:gd name="T3" fmla="*/ 3 h 52"/>
                    <a:gd name="T4" fmla="*/ 4 w 4"/>
                    <a:gd name="T5" fmla="*/ 52 h 52"/>
                    <a:gd name="T6" fmla="*/ 0 w 4"/>
                    <a:gd name="T7" fmla="*/ 50 h 52"/>
                    <a:gd name="T8" fmla="*/ 0 w 4"/>
                    <a:gd name="T9" fmla="*/ 0 h 52"/>
                  </a:gdLst>
                  <a:ahLst/>
                  <a:cxnLst>
                    <a:cxn ang="0">
                      <a:pos x="T0" y="T1"/>
                    </a:cxn>
                    <a:cxn ang="0">
                      <a:pos x="T2" y="T3"/>
                    </a:cxn>
                    <a:cxn ang="0">
                      <a:pos x="T4" y="T5"/>
                    </a:cxn>
                    <a:cxn ang="0">
                      <a:pos x="T6" y="T7"/>
                    </a:cxn>
                    <a:cxn ang="0">
                      <a:pos x="T8" y="T9"/>
                    </a:cxn>
                  </a:cxnLst>
                  <a:rect l="0" t="0" r="r" b="b"/>
                  <a:pathLst>
                    <a:path w="4" h="52">
                      <a:moveTo>
                        <a:pt x="0" y="0"/>
                      </a:moveTo>
                      <a:lnTo>
                        <a:pt x="4" y="3"/>
                      </a:lnTo>
                      <a:lnTo>
                        <a:pt x="4"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iṡḻíde"/>
                <p:cNvSpPr/>
                <p:nvPr/>
              </p:nvSpPr>
              <p:spPr bwMode="auto">
                <a:xfrm>
                  <a:off x="1701999" y="4020387"/>
                  <a:ext cx="3952" cy="51376"/>
                </a:xfrm>
                <a:custGeom>
                  <a:avLst/>
                  <a:gdLst>
                    <a:gd name="T0" fmla="*/ 0 w 4"/>
                    <a:gd name="T1" fmla="*/ 0 h 52"/>
                    <a:gd name="T2" fmla="*/ 4 w 4"/>
                    <a:gd name="T3" fmla="*/ 2 h 52"/>
                    <a:gd name="T4" fmla="*/ 4 w 4"/>
                    <a:gd name="T5" fmla="*/ 52 h 52"/>
                    <a:gd name="T6" fmla="*/ 0 w 4"/>
                    <a:gd name="T7" fmla="*/ 50 h 52"/>
                    <a:gd name="T8" fmla="*/ 0 w 4"/>
                    <a:gd name="T9" fmla="*/ 0 h 52"/>
                  </a:gdLst>
                  <a:ahLst/>
                  <a:cxnLst>
                    <a:cxn ang="0">
                      <a:pos x="T0" y="T1"/>
                    </a:cxn>
                    <a:cxn ang="0">
                      <a:pos x="T2" y="T3"/>
                    </a:cxn>
                    <a:cxn ang="0">
                      <a:pos x="T4" y="T5"/>
                    </a:cxn>
                    <a:cxn ang="0">
                      <a:pos x="T6" y="T7"/>
                    </a:cxn>
                    <a:cxn ang="0">
                      <a:pos x="T8" y="T9"/>
                    </a:cxn>
                  </a:cxnLst>
                  <a:rect l="0" t="0" r="r" b="b"/>
                  <a:pathLst>
                    <a:path w="4" h="52">
                      <a:moveTo>
                        <a:pt x="0" y="0"/>
                      </a:moveTo>
                      <a:lnTo>
                        <a:pt x="4" y="2"/>
                      </a:lnTo>
                      <a:lnTo>
                        <a:pt x="4"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iṥḻiḑé"/>
                <p:cNvSpPr/>
                <p:nvPr/>
              </p:nvSpPr>
              <p:spPr bwMode="auto">
                <a:xfrm>
                  <a:off x="1709903" y="4024339"/>
                  <a:ext cx="6916" cy="53352"/>
                </a:xfrm>
                <a:custGeom>
                  <a:avLst/>
                  <a:gdLst>
                    <a:gd name="T0" fmla="*/ 0 w 7"/>
                    <a:gd name="T1" fmla="*/ 0 h 54"/>
                    <a:gd name="T2" fmla="*/ 7 w 7"/>
                    <a:gd name="T3" fmla="*/ 4 h 54"/>
                    <a:gd name="T4" fmla="*/ 7 w 7"/>
                    <a:gd name="T5" fmla="*/ 54 h 54"/>
                    <a:gd name="T6" fmla="*/ 0 w 7"/>
                    <a:gd name="T7" fmla="*/ 50 h 54"/>
                    <a:gd name="T8" fmla="*/ 0 w 7"/>
                    <a:gd name="T9" fmla="*/ 0 h 54"/>
                  </a:gdLst>
                  <a:ahLst/>
                  <a:cxnLst>
                    <a:cxn ang="0">
                      <a:pos x="T0" y="T1"/>
                    </a:cxn>
                    <a:cxn ang="0">
                      <a:pos x="T2" y="T3"/>
                    </a:cxn>
                    <a:cxn ang="0">
                      <a:pos x="T4" y="T5"/>
                    </a:cxn>
                    <a:cxn ang="0">
                      <a:pos x="T6" y="T7"/>
                    </a:cxn>
                    <a:cxn ang="0">
                      <a:pos x="T8" y="T9"/>
                    </a:cxn>
                  </a:cxnLst>
                  <a:rect l="0" t="0" r="r" b="b"/>
                  <a:pathLst>
                    <a:path w="7" h="54">
                      <a:moveTo>
                        <a:pt x="0" y="0"/>
                      </a:moveTo>
                      <a:lnTo>
                        <a:pt x="7" y="4"/>
                      </a:lnTo>
                      <a:lnTo>
                        <a:pt x="7" y="54"/>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ṡḻîďè"/>
                <p:cNvSpPr/>
                <p:nvPr/>
              </p:nvSpPr>
              <p:spPr bwMode="auto">
                <a:xfrm>
                  <a:off x="1724722" y="4032243"/>
                  <a:ext cx="3952" cy="51376"/>
                </a:xfrm>
                <a:custGeom>
                  <a:avLst/>
                  <a:gdLst>
                    <a:gd name="T0" fmla="*/ 0 w 4"/>
                    <a:gd name="T1" fmla="*/ 0 h 52"/>
                    <a:gd name="T2" fmla="*/ 4 w 4"/>
                    <a:gd name="T3" fmla="*/ 2 h 52"/>
                    <a:gd name="T4" fmla="*/ 4 w 4"/>
                    <a:gd name="T5" fmla="*/ 52 h 52"/>
                    <a:gd name="T6" fmla="*/ 0 w 4"/>
                    <a:gd name="T7" fmla="*/ 50 h 52"/>
                    <a:gd name="T8" fmla="*/ 0 w 4"/>
                    <a:gd name="T9" fmla="*/ 0 h 52"/>
                  </a:gdLst>
                  <a:ahLst/>
                  <a:cxnLst>
                    <a:cxn ang="0">
                      <a:pos x="T0" y="T1"/>
                    </a:cxn>
                    <a:cxn ang="0">
                      <a:pos x="T2" y="T3"/>
                    </a:cxn>
                    <a:cxn ang="0">
                      <a:pos x="T4" y="T5"/>
                    </a:cxn>
                    <a:cxn ang="0">
                      <a:pos x="T6" y="T7"/>
                    </a:cxn>
                    <a:cxn ang="0">
                      <a:pos x="T8" y="T9"/>
                    </a:cxn>
                  </a:cxnLst>
                  <a:rect l="0" t="0" r="r" b="b"/>
                  <a:pathLst>
                    <a:path w="4" h="52">
                      <a:moveTo>
                        <a:pt x="0" y="0"/>
                      </a:moveTo>
                      <a:lnTo>
                        <a:pt x="4" y="2"/>
                      </a:lnTo>
                      <a:lnTo>
                        <a:pt x="4"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íś1iḋé"/>
                <p:cNvSpPr/>
                <p:nvPr/>
              </p:nvSpPr>
              <p:spPr bwMode="auto">
                <a:xfrm>
                  <a:off x="1732626" y="4036195"/>
                  <a:ext cx="6916" cy="53352"/>
                </a:xfrm>
                <a:custGeom>
                  <a:avLst/>
                  <a:gdLst>
                    <a:gd name="T0" fmla="*/ 0 w 7"/>
                    <a:gd name="T1" fmla="*/ 0 h 54"/>
                    <a:gd name="T2" fmla="*/ 7 w 7"/>
                    <a:gd name="T3" fmla="*/ 4 h 54"/>
                    <a:gd name="T4" fmla="*/ 7 w 7"/>
                    <a:gd name="T5" fmla="*/ 54 h 54"/>
                    <a:gd name="T6" fmla="*/ 0 w 7"/>
                    <a:gd name="T7" fmla="*/ 50 h 54"/>
                    <a:gd name="T8" fmla="*/ 0 w 7"/>
                    <a:gd name="T9" fmla="*/ 0 h 54"/>
                  </a:gdLst>
                  <a:ahLst/>
                  <a:cxnLst>
                    <a:cxn ang="0">
                      <a:pos x="T0" y="T1"/>
                    </a:cxn>
                    <a:cxn ang="0">
                      <a:pos x="T2" y="T3"/>
                    </a:cxn>
                    <a:cxn ang="0">
                      <a:pos x="T4" y="T5"/>
                    </a:cxn>
                    <a:cxn ang="0">
                      <a:pos x="T6" y="T7"/>
                    </a:cxn>
                    <a:cxn ang="0">
                      <a:pos x="T8" y="T9"/>
                    </a:cxn>
                  </a:cxnLst>
                  <a:rect l="0" t="0" r="r" b="b"/>
                  <a:pathLst>
                    <a:path w="7" h="54">
                      <a:moveTo>
                        <a:pt x="0" y="0"/>
                      </a:moveTo>
                      <a:lnTo>
                        <a:pt x="7" y="4"/>
                      </a:lnTo>
                      <a:lnTo>
                        <a:pt x="7" y="54"/>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îślíḋe"/>
                <p:cNvSpPr/>
                <p:nvPr/>
              </p:nvSpPr>
              <p:spPr bwMode="auto">
                <a:xfrm>
                  <a:off x="1747446" y="4047063"/>
                  <a:ext cx="1976" cy="49400"/>
                </a:xfrm>
                <a:custGeom>
                  <a:avLst/>
                  <a:gdLst>
                    <a:gd name="T0" fmla="*/ 0 w 2"/>
                    <a:gd name="T1" fmla="*/ 0 h 50"/>
                    <a:gd name="T2" fmla="*/ 2 w 2"/>
                    <a:gd name="T3" fmla="*/ 0 h 50"/>
                    <a:gd name="T4" fmla="*/ 2 w 2"/>
                    <a:gd name="T5" fmla="*/ 50 h 50"/>
                    <a:gd name="T6" fmla="*/ 0 w 2"/>
                    <a:gd name="T7" fmla="*/ 47 h 50"/>
                    <a:gd name="T8" fmla="*/ 0 w 2"/>
                    <a:gd name="T9" fmla="*/ 0 h 50"/>
                  </a:gdLst>
                  <a:ahLst/>
                  <a:cxnLst>
                    <a:cxn ang="0">
                      <a:pos x="T0" y="T1"/>
                    </a:cxn>
                    <a:cxn ang="0">
                      <a:pos x="T2" y="T3"/>
                    </a:cxn>
                    <a:cxn ang="0">
                      <a:pos x="T4" y="T5"/>
                    </a:cxn>
                    <a:cxn ang="0">
                      <a:pos x="T6" y="T7"/>
                    </a:cxn>
                    <a:cxn ang="0">
                      <a:pos x="T8" y="T9"/>
                    </a:cxn>
                  </a:cxnLst>
                  <a:rect l="0" t="0" r="r" b="b"/>
                  <a:pathLst>
                    <a:path w="2" h="50">
                      <a:moveTo>
                        <a:pt x="0" y="0"/>
                      </a:moveTo>
                      <a:lnTo>
                        <a:pt x="2" y="0"/>
                      </a:lnTo>
                      <a:lnTo>
                        <a:pt x="2" y="50"/>
                      </a:lnTo>
                      <a:lnTo>
                        <a:pt x="0" y="47"/>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îṣļíḓè"/>
                <p:cNvSpPr/>
                <p:nvPr/>
              </p:nvSpPr>
              <p:spPr bwMode="auto">
                <a:xfrm>
                  <a:off x="1753374" y="4049039"/>
                  <a:ext cx="1976" cy="51376"/>
                </a:xfrm>
                <a:custGeom>
                  <a:avLst/>
                  <a:gdLst>
                    <a:gd name="T0" fmla="*/ 0 w 2"/>
                    <a:gd name="T1" fmla="*/ 0 h 52"/>
                    <a:gd name="T2" fmla="*/ 2 w 2"/>
                    <a:gd name="T3" fmla="*/ 2 h 52"/>
                    <a:gd name="T4" fmla="*/ 2 w 2"/>
                    <a:gd name="T5" fmla="*/ 52 h 52"/>
                    <a:gd name="T6" fmla="*/ 0 w 2"/>
                    <a:gd name="T7" fmla="*/ 50 h 52"/>
                    <a:gd name="T8" fmla="*/ 0 w 2"/>
                    <a:gd name="T9" fmla="*/ 0 h 52"/>
                  </a:gdLst>
                  <a:ahLst/>
                  <a:cxnLst>
                    <a:cxn ang="0">
                      <a:pos x="T0" y="T1"/>
                    </a:cxn>
                    <a:cxn ang="0">
                      <a:pos x="T2" y="T3"/>
                    </a:cxn>
                    <a:cxn ang="0">
                      <a:pos x="T4" y="T5"/>
                    </a:cxn>
                    <a:cxn ang="0">
                      <a:pos x="T6" y="T7"/>
                    </a:cxn>
                    <a:cxn ang="0">
                      <a:pos x="T8" y="T9"/>
                    </a:cxn>
                  </a:cxnLst>
                  <a:rect l="0" t="0" r="r" b="b"/>
                  <a:pathLst>
                    <a:path w="2" h="52">
                      <a:moveTo>
                        <a:pt x="0" y="0"/>
                      </a:moveTo>
                      <a:lnTo>
                        <a:pt x="2" y="2"/>
                      </a:lnTo>
                      <a:lnTo>
                        <a:pt x="2"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išļiḓè"/>
                <p:cNvSpPr/>
                <p:nvPr/>
              </p:nvSpPr>
              <p:spPr bwMode="auto">
                <a:xfrm>
                  <a:off x="1743494" y="4043111"/>
                  <a:ext cx="0" cy="50388"/>
                </a:xfrm>
                <a:custGeom>
                  <a:avLst/>
                  <a:gdLst>
                    <a:gd name="T0" fmla="*/ 0 h 51"/>
                    <a:gd name="T1" fmla="*/ 2 h 51"/>
                    <a:gd name="T2" fmla="*/ 51 h 51"/>
                    <a:gd name="T3" fmla="*/ 49 h 51"/>
                    <a:gd name="T4" fmla="*/ 0 h 51"/>
                  </a:gdLst>
                  <a:ahLst/>
                  <a:cxnLst>
                    <a:cxn ang="0">
                      <a:pos x="0" y="T0"/>
                    </a:cxn>
                    <a:cxn ang="0">
                      <a:pos x="0" y="T1"/>
                    </a:cxn>
                    <a:cxn ang="0">
                      <a:pos x="0" y="T2"/>
                    </a:cxn>
                    <a:cxn ang="0">
                      <a:pos x="0" y="T3"/>
                    </a:cxn>
                    <a:cxn ang="0">
                      <a:pos x="0" y="T4"/>
                    </a:cxn>
                  </a:cxnLst>
                  <a:rect l="0" t="0" r="r" b="b"/>
                  <a:pathLst>
                    <a:path h="51">
                      <a:moveTo>
                        <a:pt x="0" y="0"/>
                      </a:moveTo>
                      <a:lnTo>
                        <a:pt x="0" y="2"/>
                      </a:lnTo>
                      <a:lnTo>
                        <a:pt x="0" y="51"/>
                      </a:lnTo>
                      <a:lnTo>
                        <a:pt x="0" y="49"/>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ïṩļîďè"/>
                <p:cNvSpPr/>
                <p:nvPr/>
              </p:nvSpPr>
              <p:spPr bwMode="auto">
                <a:xfrm>
                  <a:off x="1720770" y="4030267"/>
                  <a:ext cx="988" cy="49400"/>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2" name="íṧḻidê"/>
                <p:cNvSpPr/>
                <p:nvPr/>
              </p:nvSpPr>
              <p:spPr bwMode="auto">
                <a:xfrm>
                  <a:off x="1707927" y="4022363"/>
                  <a:ext cx="0" cy="51376"/>
                </a:xfrm>
                <a:custGeom>
                  <a:avLst/>
                  <a:gdLst>
                    <a:gd name="T0" fmla="*/ 0 h 52"/>
                    <a:gd name="T1" fmla="*/ 2 h 52"/>
                    <a:gd name="T2" fmla="*/ 52 h 52"/>
                    <a:gd name="T3" fmla="*/ 50 h 52"/>
                    <a:gd name="T4" fmla="*/ 0 h 52"/>
                  </a:gdLst>
                  <a:ahLst/>
                  <a:cxnLst>
                    <a:cxn ang="0">
                      <a:pos x="0" y="T0"/>
                    </a:cxn>
                    <a:cxn ang="0">
                      <a:pos x="0" y="T1"/>
                    </a:cxn>
                    <a:cxn ang="0">
                      <a:pos x="0" y="T2"/>
                    </a:cxn>
                    <a:cxn ang="0">
                      <a:pos x="0" y="T3"/>
                    </a:cxn>
                    <a:cxn ang="0">
                      <a:pos x="0" y="T4"/>
                    </a:cxn>
                  </a:cxnLst>
                  <a:rect l="0" t="0" r="r" b="b"/>
                  <a:pathLst>
                    <a:path h="52">
                      <a:moveTo>
                        <a:pt x="0" y="0"/>
                      </a:moveTo>
                      <a:lnTo>
                        <a:pt x="0" y="2"/>
                      </a:lnTo>
                      <a:lnTo>
                        <a:pt x="0" y="52"/>
                      </a:lnTo>
                      <a:lnTo>
                        <a:pt x="0" y="50"/>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îṩḷïďé"/>
                <p:cNvSpPr/>
                <p:nvPr/>
              </p:nvSpPr>
              <p:spPr bwMode="auto">
                <a:xfrm>
                  <a:off x="1698047" y="4018411"/>
                  <a:ext cx="1976" cy="48412"/>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4" name="ísľïḍê"/>
                <p:cNvSpPr/>
                <p:nvPr/>
              </p:nvSpPr>
              <p:spPr bwMode="auto">
                <a:xfrm>
                  <a:off x="1688167" y="4011496"/>
                  <a:ext cx="0" cy="49400"/>
                </a:xfrm>
                <a:custGeom>
                  <a:avLst/>
                  <a:gdLst>
                    <a:gd name="T0" fmla="*/ 0 h 50"/>
                    <a:gd name="T1" fmla="*/ 0 h 50"/>
                    <a:gd name="T2" fmla="*/ 50 h 50"/>
                    <a:gd name="T3" fmla="*/ 48 h 50"/>
                    <a:gd name="T4" fmla="*/ 0 h 50"/>
                  </a:gdLst>
                  <a:ahLst/>
                  <a:cxnLst>
                    <a:cxn ang="0">
                      <a:pos x="0" y="T0"/>
                    </a:cxn>
                    <a:cxn ang="0">
                      <a:pos x="0" y="T1"/>
                    </a:cxn>
                    <a:cxn ang="0">
                      <a:pos x="0" y="T2"/>
                    </a:cxn>
                    <a:cxn ang="0">
                      <a:pos x="0" y="T3"/>
                    </a:cxn>
                    <a:cxn ang="0">
                      <a:pos x="0" y="T4"/>
                    </a:cxn>
                  </a:cxnLst>
                  <a:rect l="0" t="0" r="r" b="b"/>
                  <a:pathLst>
                    <a:path h="50">
                      <a:moveTo>
                        <a:pt x="0" y="0"/>
                      </a:moveTo>
                      <a:lnTo>
                        <a:pt x="0" y="0"/>
                      </a:lnTo>
                      <a:lnTo>
                        <a:pt x="0" y="50"/>
                      </a:lnTo>
                      <a:lnTo>
                        <a:pt x="0" y="48"/>
                      </a:lnTo>
                      <a:lnTo>
                        <a:pt x="0"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işľïďé"/>
                <p:cNvSpPr/>
                <p:nvPr/>
              </p:nvSpPr>
              <p:spPr bwMode="auto">
                <a:xfrm>
                  <a:off x="1757326" y="4052991"/>
                  <a:ext cx="3952" cy="49400"/>
                </a:xfrm>
                <a:prstGeom prst="rect">
                  <a:avLst/>
                </a:prstGeom>
                <a:solidFill>
                  <a:srgbClr val="ABD5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6" name="íşľîḋe"/>
                <p:cNvSpPr/>
                <p:nvPr/>
              </p:nvSpPr>
              <p:spPr bwMode="auto">
                <a:xfrm>
                  <a:off x="1454013" y="4424476"/>
                  <a:ext cx="238106" cy="474236"/>
                </a:xfrm>
                <a:custGeom>
                  <a:avLst/>
                  <a:gdLst>
                    <a:gd name="T0" fmla="*/ 95 w 116"/>
                    <a:gd name="T1" fmla="*/ 231 h 231"/>
                    <a:gd name="T2" fmla="*/ 112 w 116"/>
                    <a:gd name="T3" fmla="*/ 150 h 231"/>
                    <a:gd name="T4" fmla="*/ 58 w 116"/>
                    <a:gd name="T5" fmla="*/ 22 h 231"/>
                    <a:gd name="T6" fmla="*/ 13 w 116"/>
                    <a:gd name="T7" fmla="*/ 50 h 231"/>
                    <a:gd name="T8" fmla="*/ 68 w 116"/>
                    <a:gd name="T9" fmla="*/ 194 h 231"/>
                    <a:gd name="T10" fmla="*/ 95 w 116"/>
                    <a:gd name="T11" fmla="*/ 231 h 231"/>
                  </a:gdLst>
                  <a:ahLst/>
                  <a:cxnLst>
                    <a:cxn ang="0">
                      <a:pos x="T0" y="T1"/>
                    </a:cxn>
                    <a:cxn ang="0">
                      <a:pos x="T2" y="T3"/>
                    </a:cxn>
                    <a:cxn ang="0">
                      <a:pos x="T4" y="T5"/>
                    </a:cxn>
                    <a:cxn ang="0">
                      <a:pos x="T6" y="T7"/>
                    </a:cxn>
                    <a:cxn ang="0">
                      <a:pos x="T8" y="T9"/>
                    </a:cxn>
                    <a:cxn ang="0">
                      <a:pos x="T10" y="T11"/>
                    </a:cxn>
                  </a:cxnLst>
                  <a:rect l="0" t="0" r="r" b="b"/>
                  <a:pathLst>
                    <a:path w="116" h="231">
                      <a:moveTo>
                        <a:pt x="95" y="231"/>
                      </a:moveTo>
                      <a:cubicBezTo>
                        <a:pt x="95" y="231"/>
                        <a:pt x="109" y="193"/>
                        <a:pt x="112" y="150"/>
                      </a:cubicBezTo>
                      <a:cubicBezTo>
                        <a:pt x="116" y="108"/>
                        <a:pt x="95" y="44"/>
                        <a:pt x="58" y="22"/>
                      </a:cubicBezTo>
                      <a:cubicBezTo>
                        <a:pt x="20" y="0"/>
                        <a:pt x="0" y="27"/>
                        <a:pt x="13" y="50"/>
                      </a:cubicBezTo>
                      <a:cubicBezTo>
                        <a:pt x="25" y="73"/>
                        <a:pt x="67" y="138"/>
                        <a:pt x="68" y="194"/>
                      </a:cubicBezTo>
                      <a:lnTo>
                        <a:pt x="95" y="231"/>
                      </a:lnTo>
                      <a:close/>
                    </a:path>
                  </a:pathLst>
                </a:custGeom>
                <a:solidFill>
                  <a:srgbClr val="1BBC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î$ľíḓe"/>
                <p:cNvSpPr/>
                <p:nvPr/>
              </p:nvSpPr>
              <p:spPr bwMode="auto">
                <a:xfrm>
                  <a:off x="1537992" y="4498575"/>
                  <a:ext cx="104727" cy="398161"/>
                </a:xfrm>
                <a:custGeom>
                  <a:avLst/>
                  <a:gdLst>
                    <a:gd name="T0" fmla="*/ 41 w 51"/>
                    <a:gd name="T1" fmla="*/ 194 h 194"/>
                    <a:gd name="T2" fmla="*/ 41 w 51"/>
                    <a:gd name="T3" fmla="*/ 194 h 194"/>
                    <a:gd name="T4" fmla="*/ 39 w 51"/>
                    <a:gd name="T5" fmla="*/ 192 h 194"/>
                    <a:gd name="T6" fmla="*/ 39 w 51"/>
                    <a:gd name="T7" fmla="*/ 192 h 194"/>
                    <a:gd name="T8" fmla="*/ 41 w 51"/>
                    <a:gd name="T9" fmla="*/ 99 h 194"/>
                    <a:gd name="T10" fmla="*/ 1 w 51"/>
                    <a:gd name="T11" fmla="*/ 3 h 194"/>
                    <a:gd name="T12" fmla="*/ 1 w 51"/>
                    <a:gd name="T13" fmla="*/ 0 h 194"/>
                    <a:gd name="T14" fmla="*/ 4 w 51"/>
                    <a:gd name="T15" fmla="*/ 0 h 194"/>
                    <a:gd name="T16" fmla="*/ 45 w 51"/>
                    <a:gd name="T17" fmla="*/ 98 h 194"/>
                    <a:gd name="T18" fmla="*/ 43 w 51"/>
                    <a:gd name="T19" fmla="*/ 192 h 194"/>
                    <a:gd name="T20" fmla="*/ 43 w 51"/>
                    <a:gd name="T21" fmla="*/ 193 h 194"/>
                    <a:gd name="T22" fmla="*/ 41 w 51"/>
                    <a:gd name="T23"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194">
                      <a:moveTo>
                        <a:pt x="41" y="194"/>
                      </a:moveTo>
                      <a:cubicBezTo>
                        <a:pt x="41" y="194"/>
                        <a:pt x="41" y="194"/>
                        <a:pt x="41" y="194"/>
                      </a:cubicBezTo>
                      <a:cubicBezTo>
                        <a:pt x="40" y="194"/>
                        <a:pt x="39" y="193"/>
                        <a:pt x="39" y="192"/>
                      </a:cubicBezTo>
                      <a:cubicBezTo>
                        <a:pt x="39" y="192"/>
                        <a:pt x="39" y="192"/>
                        <a:pt x="39" y="192"/>
                      </a:cubicBezTo>
                      <a:cubicBezTo>
                        <a:pt x="42" y="172"/>
                        <a:pt x="47" y="146"/>
                        <a:pt x="41" y="99"/>
                      </a:cubicBezTo>
                      <a:cubicBezTo>
                        <a:pt x="35" y="45"/>
                        <a:pt x="17" y="20"/>
                        <a:pt x="1" y="3"/>
                      </a:cubicBezTo>
                      <a:cubicBezTo>
                        <a:pt x="0" y="2"/>
                        <a:pt x="0" y="1"/>
                        <a:pt x="1" y="0"/>
                      </a:cubicBezTo>
                      <a:cubicBezTo>
                        <a:pt x="2" y="0"/>
                        <a:pt x="3" y="0"/>
                        <a:pt x="4" y="0"/>
                      </a:cubicBezTo>
                      <a:cubicBezTo>
                        <a:pt x="21" y="18"/>
                        <a:pt x="39" y="44"/>
                        <a:pt x="45" y="98"/>
                      </a:cubicBezTo>
                      <a:cubicBezTo>
                        <a:pt x="51" y="147"/>
                        <a:pt x="46" y="173"/>
                        <a:pt x="43" y="192"/>
                      </a:cubicBezTo>
                      <a:cubicBezTo>
                        <a:pt x="43" y="193"/>
                        <a:pt x="43" y="193"/>
                        <a:pt x="43" y="193"/>
                      </a:cubicBezTo>
                      <a:cubicBezTo>
                        <a:pt x="43" y="194"/>
                        <a:pt x="42" y="194"/>
                        <a:pt x="41" y="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ḻíḍe"/>
                <p:cNvSpPr/>
                <p:nvPr/>
              </p:nvSpPr>
              <p:spPr bwMode="auto">
                <a:xfrm>
                  <a:off x="1372010" y="4683329"/>
                  <a:ext cx="266757" cy="264782"/>
                </a:xfrm>
                <a:custGeom>
                  <a:avLst/>
                  <a:gdLst>
                    <a:gd name="T0" fmla="*/ 114 w 130"/>
                    <a:gd name="T1" fmla="*/ 129 h 129"/>
                    <a:gd name="T2" fmla="*/ 67 w 130"/>
                    <a:gd name="T3" fmla="*/ 74 h 129"/>
                    <a:gd name="T4" fmla="*/ 5 w 130"/>
                    <a:gd name="T5" fmla="*/ 37 h 129"/>
                    <a:gd name="T6" fmla="*/ 54 w 130"/>
                    <a:gd name="T7" fmla="*/ 9 h 129"/>
                    <a:gd name="T8" fmla="*/ 128 w 130"/>
                    <a:gd name="T9" fmla="*/ 108 h 129"/>
                    <a:gd name="T10" fmla="*/ 114 w 130"/>
                    <a:gd name="T11" fmla="*/ 129 h 129"/>
                  </a:gdLst>
                  <a:ahLst/>
                  <a:cxnLst>
                    <a:cxn ang="0">
                      <a:pos x="T0" y="T1"/>
                    </a:cxn>
                    <a:cxn ang="0">
                      <a:pos x="T2" y="T3"/>
                    </a:cxn>
                    <a:cxn ang="0">
                      <a:pos x="T4" y="T5"/>
                    </a:cxn>
                    <a:cxn ang="0">
                      <a:pos x="T6" y="T7"/>
                    </a:cxn>
                    <a:cxn ang="0">
                      <a:pos x="T8" y="T9"/>
                    </a:cxn>
                    <a:cxn ang="0">
                      <a:pos x="T10" y="T11"/>
                    </a:cxn>
                  </a:cxnLst>
                  <a:rect l="0" t="0" r="r" b="b"/>
                  <a:pathLst>
                    <a:path w="130" h="129">
                      <a:moveTo>
                        <a:pt x="114" y="129"/>
                      </a:moveTo>
                      <a:cubicBezTo>
                        <a:pt x="110" y="110"/>
                        <a:pt x="95" y="87"/>
                        <a:pt x="67" y="74"/>
                      </a:cubicBezTo>
                      <a:cubicBezTo>
                        <a:pt x="39" y="61"/>
                        <a:pt x="10" y="54"/>
                        <a:pt x="5" y="37"/>
                      </a:cubicBezTo>
                      <a:cubicBezTo>
                        <a:pt x="0" y="20"/>
                        <a:pt x="17" y="0"/>
                        <a:pt x="54" y="9"/>
                      </a:cubicBezTo>
                      <a:cubicBezTo>
                        <a:pt x="91" y="17"/>
                        <a:pt x="130" y="71"/>
                        <a:pt x="128" y="108"/>
                      </a:cubicBezTo>
                      <a:lnTo>
                        <a:pt x="114" y="129"/>
                      </a:lnTo>
                      <a:close/>
                    </a:path>
                  </a:pathLst>
                </a:custGeom>
                <a:solidFill>
                  <a:srgbClr val="27DE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iṧļïdé"/>
                <p:cNvSpPr/>
                <p:nvPr/>
              </p:nvSpPr>
              <p:spPr bwMode="auto">
                <a:xfrm>
                  <a:off x="1445121" y="4727789"/>
                  <a:ext cx="180803" cy="199574"/>
                </a:xfrm>
                <a:custGeom>
                  <a:avLst/>
                  <a:gdLst>
                    <a:gd name="T0" fmla="*/ 86 w 88"/>
                    <a:gd name="T1" fmla="*/ 97 h 97"/>
                    <a:gd name="T2" fmla="*/ 84 w 88"/>
                    <a:gd name="T3" fmla="*/ 95 h 97"/>
                    <a:gd name="T4" fmla="*/ 2 w 88"/>
                    <a:gd name="T5" fmla="*/ 4 h 97"/>
                    <a:gd name="T6" fmla="*/ 0 w 88"/>
                    <a:gd name="T7" fmla="*/ 2 h 97"/>
                    <a:gd name="T8" fmla="*/ 2 w 88"/>
                    <a:gd name="T9" fmla="*/ 0 h 97"/>
                    <a:gd name="T10" fmla="*/ 88 w 88"/>
                    <a:gd name="T11" fmla="*/ 94 h 97"/>
                    <a:gd name="T12" fmla="*/ 86 w 88"/>
                    <a:gd name="T13" fmla="*/ 96 h 97"/>
                    <a:gd name="T14" fmla="*/ 86 w 88"/>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97">
                      <a:moveTo>
                        <a:pt x="86" y="97"/>
                      </a:moveTo>
                      <a:cubicBezTo>
                        <a:pt x="85" y="97"/>
                        <a:pt x="84" y="96"/>
                        <a:pt x="84" y="95"/>
                      </a:cubicBezTo>
                      <a:cubicBezTo>
                        <a:pt x="77" y="45"/>
                        <a:pt x="35" y="7"/>
                        <a:pt x="2" y="4"/>
                      </a:cubicBezTo>
                      <a:cubicBezTo>
                        <a:pt x="0" y="4"/>
                        <a:pt x="0" y="3"/>
                        <a:pt x="0" y="2"/>
                      </a:cubicBezTo>
                      <a:cubicBezTo>
                        <a:pt x="0" y="1"/>
                        <a:pt x="1" y="0"/>
                        <a:pt x="2" y="0"/>
                      </a:cubicBezTo>
                      <a:cubicBezTo>
                        <a:pt x="36" y="4"/>
                        <a:pt x="80" y="43"/>
                        <a:pt x="88" y="94"/>
                      </a:cubicBezTo>
                      <a:cubicBezTo>
                        <a:pt x="88" y="95"/>
                        <a:pt x="88" y="96"/>
                        <a:pt x="86" y="96"/>
                      </a:cubicBezTo>
                      <a:lnTo>
                        <a:pt x="86" y="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š1iḑê"/>
                <p:cNvSpPr/>
                <p:nvPr/>
              </p:nvSpPr>
              <p:spPr bwMode="auto">
                <a:xfrm>
                  <a:off x="2098183" y="5062718"/>
                  <a:ext cx="154127" cy="87932"/>
                </a:xfrm>
                <a:custGeom>
                  <a:avLst/>
                  <a:gdLst>
                    <a:gd name="T0" fmla="*/ 13 w 75"/>
                    <a:gd name="T1" fmla="*/ 35 h 43"/>
                    <a:gd name="T2" fmla="*/ 61 w 75"/>
                    <a:gd name="T3" fmla="*/ 35 h 43"/>
                    <a:gd name="T4" fmla="*/ 61 w 75"/>
                    <a:gd name="T5" fmla="*/ 7 h 43"/>
                    <a:gd name="T6" fmla="*/ 13 w 75"/>
                    <a:gd name="T7" fmla="*/ 7 h 43"/>
                    <a:gd name="T8" fmla="*/ 13 w 75"/>
                    <a:gd name="T9" fmla="*/ 35 h 43"/>
                  </a:gdLst>
                  <a:ahLst/>
                  <a:cxnLst>
                    <a:cxn ang="0">
                      <a:pos x="T0" y="T1"/>
                    </a:cxn>
                    <a:cxn ang="0">
                      <a:pos x="T2" y="T3"/>
                    </a:cxn>
                    <a:cxn ang="0">
                      <a:pos x="T4" y="T5"/>
                    </a:cxn>
                    <a:cxn ang="0">
                      <a:pos x="T6" y="T7"/>
                    </a:cxn>
                    <a:cxn ang="0">
                      <a:pos x="T8" y="T9"/>
                    </a:cxn>
                  </a:cxnLst>
                  <a:rect l="0" t="0" r="r" b="b"/>
                  <a:pathLst>
                    <a:path w="75" h="43">
                      <a:moveTo>
                        <a:pt x="13" y="35"/>
                      </a:moveTo>
                      <a:cubicBezTo>
                        <a:pt x="26" y="43"/>
                        <a:pt x="48" y="43"/>
                        <a:pt x="61" y="35"/>
                      </a:cubicBezTo>
                      <a:cubicBezTo>
                        <a:pt x="75" y="27"/>
                        <a:pt x="75" y="15"/>
                        <a:pt x="61" y="7"/>
                      </a:cubicBezTo>
                      <a:cubicBezTo>
                        <a:pt x="48" y="0"/>
                        <a:pt x="26" y="0"/>
                        <a:pt x="13" y="7"/>
                      </a:cubicBezTo>
                      <a:cubicBezTo>
                        <a:pt x="0" y="15"/>
                        <a:pt x="0" y="27"/>
                        <a:pt x="13" y="35"/>
                      </a:cubicBezTo>
                      <a:close/>
                    </a:path>
                  </a:pathLst>
                </a:custGeom>
                <a:solidFill>
                  <a:srgbClr val="234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ŝḻïḑê"/>
                <p:cNvSpPr/>
                <p:nvPr/>
              </p:nvSpPr>
              <p:spPr bwMode="auto">
                <a:xfrm>
                  <a:off x="2507211" y="4834492"/>
                  <a:ext cx="133379" cy="78052"/>
                </a:xfrm>
                <a:custGeom>
                  <a:avLst/>
                  <a:gdLst>
                    <a:gd name="T0" fmla="*/ 33 w 135"/>
                    <a:gd name="T1" fmla="*/ 79 h 79"/>
                    <a:gd name="T2" fmla="*/ 135 w 135"/>
                    <a:gd name="T3" fmla="*/ 21 h 79"/>
                    <a:gd name="T4" fmla="*/ 99 w 135"/>
                    <a:gd name="T5" fmla="*/ 0 h 79"/>
                    <a:gd name="T6" fmla="*/ 0 w 135"/>
                    <a:gd name="T7" fmla="*/ 59 h 79"/>
                    <a:gd name="T8" fmla="*/ 33 w 135"/>
                    <a:gd name="T9" fmla="*/ 79 h 79"/>
                  </a:gdLst>
                  <a:ahLst/>
                  <a:cxnLst>
                    <a:cxn ang="0">
                      <a:pos x="T0" y="T1"/>
                    </a:cxn>
                    <a:cxn ang="0">
                      <a:pos x="T2" y="T3"/>
                    </a:cxn>
                    <a:cxn ang="0">
                      <a:pos x="T4" y="T5"/>
                    </a:cxn>
                    <a:cxn ang="0">
                      <a:pos x="T6" y="T7"/>
                    </a:cxn>
                    <a:cxn ang="0">
                      <a:pos x="T8" y="T9"/>
                    </a:cxn>
                  </a:cxnLst>
                  <a:rect l="0" t="0" r="r" b="b"/>
                  <a:pathLst>
                    <a:path w="135" h="79">
                      <a:moveTo>
                        <a:pt x="33" y="79"/>
                      </a:moveTo>
                      <a:lnTo>
                        <a:pt x="135" y="21"/>
                      </a:lnTo>
                      <a:lnTo>
                        <a:pt x="99" y="0"/>
                      </a:lnTo>
                      <a:lnTo>
                        <a:pt x="0" y="59"/>
                      </a:lnTo>
                      <a:lnTo>
                        <a:pt x="33" y="79"/>
                      </a:lnTo>
                      <a:close/>
                    </a:path>
                  </a:pathLst>
                </a:custGeom>
                <a:solidFill>
                  <a:srgbClr val="4C9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ïṣlidè"/>
                <p:cNvSpPr/>
                <p:nvPr/>
              </p:nvSpPr>
              <p:spPr bwMode="auto">
                <a:xfrm>
                  <a:off x="2705797" y="4719885"/>
                  <a:ext cx="133379" cy="76076"/>
                </a:xfrm>
                <a:custGeom>
                  <a:avLst/>
                  <a:gdLst>
                    <a:gd name="T0" fmla="*/ 34 w 135"/>
                    <a:gd name="T1" fmla="*/ 77 h 77"/>
                    <a:gd name="T2" fmla="*/ 135 w 135"/>
                    <a:gd name="T3" fmla="*/ 19 h 77"/>
                    <a:gd name="T4" fmla="*/ 102 w 135"/>
                    <a:gd name="T5" fmla="*/ 0 h 77"/>
                    <a:gd name="T6" fmla="*/ 0 w 135"/>
                    <a:gd name="T7" fmla="*/ 58 h 77"/>
                    <a:gd name="T8" fmla="*/ 34 w 135"/>
                    <a:gd name="T9" fmla="*/ 77 h 77"/>
                  </a:gdLst>
                  <a:ahLst/>
                  <a:cxnLst>
                    <a:cxn ang="0">
                      <a:pos x="T0" y="T1"/>
                    </a:cxn>
                    <a:cxn ang="0">
                      <a:pos x="T2" y="T3"/>
                    </a:cxn>
                    <a:cxn ang="0">
                      <a:pos x="T4" y="T5"/>
                    </a:cxn>
                    <a:cxn ang="0">
                      <a:pos x="T6" y="T7"/>
                    </a:cxn>
                    <a:cxn ang="0">
                      <a:pos x="T8" y="T9"/>
                    </a:cxn>
                  </a:cxnLst>
                  <a:rect l="0" t="0" r="r" b="b"/>
                  <a:pathLst>
                    <a:path w="135" h="77">
                      <a:moveTo>
                        <a:pt x="34" y="77"/>
                      </a:moveTo>
                      <a:lnTo>
                        <a:pt x="135" y="19"/>
                      </a:lnTo>
                      <a:lnTo>
                        <a:pt x="102" y="0"/>
                      </a:lnTo>
                      <a:lnTo>
                        <a:pt x="0" y="58"/>
                      </a:lnTo>
                      <a:lnTo>
                        <a:pt x="34" y="77"/>
                      </a:lnTo>
                      <a:close/>
                    </a:path>
                  </a:pathLst>
                </a:custGeom>
                <a:solidFill>
                  <a:srgbClr val="4C9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ïṡľïďè"/>
                <p:cNvSpPr/>
                <p:nvPr/>
              </p:nvSpPr>
              <p:spPr bwMode="auto">
                <a:xfrm>
                  <a:off x="2907347" y="4605278"/>
                  <a:ext cx="133379" cy="76076"/>
                </a:xfrm>
                <a:custGeom>
                  <a:avLst/>
                  <a:gdLst>
                    <a:gd name="T0" fmla="*/ 33 w 135"/>
                    <a:gd name="T1" fmla="*/ 77 h 77"/>
                    <a:gd name="T2" fmla="*/ 135 w 135"/>
                    <a:gd name="T3" fmla="*/ 18 h 77"/>
                    <a:gd name="T4" fmla="*/ 100 w 135"/>
                    <a:gd name="T5" fmla="*/ 0 h 77"/>
                    <a:gd name="T6" fmla="*/ 0 w 135"/>
                    <a:gd name="T7" fmla="*/ 58 h 77"/>
                    <a:gd name="T8" fmla="*/ 33 w 135"/>
                    <a:gd name="T9" fmla="*/ 77 h 77"/>
                  </a:gdLst>
                  <a:ahLst/>
                  <a:cxnLst>
                    <a:cxn ang="0">
                      <a:pos x="T0" y="T1"/>
                    </a:cxn>
                    <a:cxn ang="0">
                      <a:pos x="T2" y="T3"/>
                    </a:cxn>
                    <a:cxn ang="0">
                      <a:pos x="T4" y="T5"/>
                    </a:cxn>
                    <a:cxn ang="0">
                      <a:pos x="T6" y="T7"/>
                    </a:cxn>
                    <a:cxn ang="0">
                      <a:pos x="T8" y="T9"/>
                    </a:cxn>
                  </a:cxnLst>
                  <a:rect l="0" t="0" r="r" b="b"/>
                  <a:pathLst>
                    <a:path w="135" h="77">
                      <a:moveTo>
                        <a:pt x="33" y="77"/>
                      </a:moveTo>
                      <a:lnTo>
                        <a:pt x="135" y="18"/>
                      </a:lnTo>
                      <a:lnTo>
                        <a:pt x="100" y="0"/>
                      </a:lnTo>
                      <a:lnTo>
                        <a:pt x="0" y="58"/>
                      </a:lnTo>
                      <a:lnTo>
                        <a:pt x="33" y="77"/>
                      </a:lnTo>
                      <a:close/>
                    </a:path>
                  </a:pathLst>
                </a:custGeom>
                <a:solidFill>
                  <a:srgbClr val="4C9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íšḷíḑe"/>
                <p:cNvSpPr/>
                <p:nvPr/>
              </p:nvSpPr>
              <p:spPr bwMode="auto">
                <a:xfrm>
                  <a:off x="3106921" y="4487707"/>
                  <a:ext cx="133379" cy="78052"/>
                </a:xfrm>
                <a:custGeom>
                  <a:avLst/>
                  <a:gdLst>
                    <a:gd name="T0" fmla="*/ 33 w 135"/>
                    <a:gd name="T1" fmla="*/ 79 h 79"/>
                    <a:gd name="T2" fmla="*/ 135 w 135"/>
                    <a:gd name="T3" fmla="*/ 21 h 79"/>
                    <a:gd name="T4" fmla="*/ 101 w 135"/>
                    <a:gd name="T5" fmla="*/ 0 h 79"/>
                    <a:gd name="T6" fmla="*/ 0 w 135"/>
                    <a:gd name="T7" fmla="*/ 61 h 79"/>
                    <a:gd name="T8" fmla="*/ 33 w 135"/>
                    <a:gd name="T9" fmla="*/ 79 h 79"/>
                  </a:gdLst>
                  <a:ahLst/>
                  <a:cxnLst>
                    <a:cxn ang="0">
                      <a:pos x="T0" y="T1"/>
                    </a:cxn>
                    <a:cxn ang="0">
                      <a:pos x="T2" y="T3"/>
                    </a:cxn>
                    <a:cxn ang="0">
                      <a:pos x="T4" y="T5"/>
                    </a:cxn>
                    <a:cxn ang="0">
                      <a:pos x="T6" y="T7"/>
                    </a:cxn>
                    <a:cxn ang="0">
                      <a:pos x="T8" y="T9"/>
                    </a:cxn>
                  </a:cxnLst>
                  <a:rect l="0" t="0" r="r" b="b"/>
                  <a:pathLst>
                    <a:path w="135" h="79">
                      <a:moveTo>
                        <a:pt x="33" y="79"/>
                      </a:moveTo>
                      <a:lnTo>
                        <a:pt x="135" y="21"/>
                      </a:lnTo>
                      <a:lnTo>
                        <a:pt x="101" y="0"/>
                      </a:lnTo>
                      <a:lnTo>
                        <a:pt x="0" y="61"/>
                      </a:lnTo>
                      <a:lnTo>
                        <a:pt x="33" y="79"/>
                      </a:lnTo>
                      <a:close/>
                    </a:path>
                  </a:pathLst>
                </a:custGeom>
                <a:solidFill>
                  <a:srgbClr val="4C9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şlîḋê"/>
                <p:cNvSpPr/>
                <p:nvPr/>
              </p:nvSpPr>
              <p:spPr bwMode="auto">
                <a:xfrm>
                  <a:off x="3307483" y="4373100"/>
                  <a:ext cx="133379" cy="78052"/>
                </a:xfrm>
                <a:custGeom>
                  <a:avLst/>
                  <a:gdLst>
                    <a:gd name="T0" fmla="*/ 33 w 135"/>
                    <a:gd name="T1" fmla="*/ 79 h 79"/>
                    <a:gd name="T2" fmla="*/ 135 w 135"/>
                    <a:gd name="T3" fmla="*/ 19 h 79"/>
                    <a:gd name="T4" fmla="*/ 100 w 135"/>
                    <a:gd name="T5" fmla="*/ 0 h 79"/>
                    <a:gd name="T6" fmla="*/ 0 w 135"/>
                    <a:gd name="T7" fmla="*/ 58 h 79"/>
                    <a:gd name="T8" fmla="*/ 33 w 135"/>
                    <a:gd name="T9" fmla="*/ 79 h 79"/>
                  </a:gdLst>
                  <a:ahLst/>
                  <a:cxnLst>
                    <a:cxn ang="0">
                      <a:pos x="T0" y="T1"/>
                    </a:cxn>
                    <a:cxn ang="0">
                      <a:pos x="T2" y="T3"/>
                    </a:cxn>
                    <a:cxn ang="0">
                      <a:pos x="T4" y="T5"/>
                    </a:cxn>
                    <a:cxn ang="0">
                      <a:pos x="T6" y="T7"/>
                    </a:cxn>
                    <a:cxn ang="0">
                      <a:pos x="T8" y="T9"/>
                    </a:cxn>
                  </a:cxnLst>
                  <a:rect l="0" t="0" r="r" b="b"/>
                  <a:pathLst>
                    <a:path w="135" h="79">
                      <a:moveTo>
                        <a:pt x="33" y="79"/>
                      </a:moveTo>
                      <a:lnTo>
                        <a:pt x="135" y="19"/>
                      </a:lnTo>
                      <a:lnTo>
                        <a:pt x="100" y="0"/>
                      </a:lnTo>
                      <a:lnTo>
                        <a:pt x="0" y="58"/>
                      </a:lnTo>
                      <a:lnTo>
                        <a:pt x="33" y="79"/>
                      </a:lnTo>
                      <a:close/>
                    </a:path>
                  </a:pathLst>
                </a:custGeom>
                <a:solidFill>
                  <a:srgbClr val="4C9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ṧḻîḋé"/>
                <p:cNvSpPr/>
                <p:nvPr/>
              </p:nvSpPr>
              <p:spPr bwMode="auto">
                <a:xfrm>
                  <a:off x="2398532" y="4336544"/>
                  <a:ext cx="1165829" cy="670846"/>
                </a:xfrm>
                <a:custGeom>
                  <a:avLst/>
                  <a:gdLst>
                    <a:gd name="T0" fmla="*/ 40 w 568"/>
                    <a:gd name="T1" fmla="*/ 304 h 327"/>
                    <a:gd name="T2" fmla="*/ 252 w 568"/>
                    <a:gd name="T3" fmla="*/ 266 h 327"/>
                    <a:gd name="T4" fmla="*/ 462 w 568"/>
                    <a:gd name="T5" fmla="*/ 145 h 327"/>
                    <a:gd name="T6" fmla="*/ 527 w 568"/>
                    <a:gd name="T7" fmla="*/ 23 h 327"/>
                    <a:gd name="T8" fmla="*/ 315 w 568"/>
                    <a:gd name="T9" fmla="*/ 61 h 327"/>
                    <a:gd name="T10" fmla="*/ 105 w 568"/>
                    <a:gd name="T11" fmla="*/ 182 h 327"/>
                    <a:gd name="T12" fmla="*/ 40 w 568"/>
                    <a:gd name="T13" fmla="*/ 304 h 327"/>
                  </a:gdLst>
                  <a:ahLst/>
                  <a:cxnLst>
                    <a:cxn ang="0">
                      <a:pos x="T0" y="T1"/>
                    </a:cxn>
                    <a:cxn ang="0">
                      <a:pos x="T2" y="T3"/>
                    </a:cxn>
                    <a:cxn ang="0">
                      <a:pos x="T4" y="T5"/>
                    </a:cxn>
                    <a:cxn ang="0">
                      <a:pos x="T6" y="T7"/>
                    </a:cxn>
                    <a:cxn ang="0">
                      <a:pos x="T8" y="T9"/>
                    </a:cxn>
                    <a:cxn ang="0">
                      <a:pos x="T10" y="T11"/>
                    </a:cxn>
                    <a:cxn ang="0">
                      <a:pos x="T12" y="T13"/>
                    </a:cxn>
                  </a:cxnLst>
                  <a:rect l="0" t="0" r="r" b="b"/>
                  <a:pathLst>
                    <a:path w="568" h="327">
                      <a:moveTo>
                        <a:pt x="40" y="304"/>
                      </a:moveTo>
                      <a:cubicBezTo>
                        <a:pt x="80" y="327"/>
                        <a:pt x="175" y="311"/>
                        <a:pt x="252" y="266"/>
                      </a:cubicBezTo>
                      <a:cubicBezTo>
                        <a:pt x="462" y="145"/>
                        <a:pt x="462" y="145"/>
                        <a:pt x="462" y="145"/>
                      </a:cubicBezTo>
                      <a:cubicBezTo>
                        <a:pt x="538" y="101"/>
                        <a:pt x="568" y="46"/>
                        <a:pt x="527" y="23"/>
                      </a:cubicBezTo>
                      <a:cubicBezTo>
                        <a:pt x="487" y="0"/>
                        <a:pt x="392" y="17"/>
                        <a:pt x="315" y="61"/>
                      </a:cubicBezTo>
                      <a:cubicBezTo>
                        <a:pt x="105" y="182"/>
                        <a:pt x="105" y="182"/>
                        <a:pt x="105" y="182"/>
                      </a:cubicBezTo>
                      <a:cubicBezTo>
                        <a:pt x="29" y="226"/>
                        <a:pt x="0" y="281"/>
                        <a:pt x="40" y="304"/>
                      </a:cubicBez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šļîḑe"/>
                <p:cNvSpPr/>
                <p:nvPr/>
              </p:nvSpPr>
              <p:spPr bwMode="auto">
                <a:xfrm>
                  <a:off x="2831272" y="3906769"/>
                  <a:ext cx="26676" cy="43472"/>
                </a:xfrm>
                <a:custGeom>
                  <a:avLst/>
                  <a:gdLst>
                    <a:gd name="T0" fmla="*/ 5 w 13"/>
                    <a:gd name="T1" fmla="*/ 3 h 21"/>
                    <a:gd name="T2" fmla="*/ 12 w 13"/>
                    <a:gd name="T3" fmla="*/ 5 h 21"/>
                    <a:gd name="T4" fmla="*/ 8 w 13"/>
                    <a:gd name="T5" fmla="*/ 18 h 21"/>
                    <a:gd name="T6" fmla="*/ 1 w 13"/>
                    <a:gd name="T7" fmla="*/ 15 h 21"/>
                    <a:gd name="T8" fmla="*/ 5 w 13"/>
                    <a:gd name="T9" fmla="*/ 3 h 21"/>
                  </a:gdLst>
                  <a:ahLst/>
                  <a:cxnLst>
                    <a:cxn ang="0">
                      <a:pos x="T0" y="T1"/>
                    </a:cxn>
                    <a:cxn ang="0">
                      <a:pos x="T2" y="T3"/>
                    </a:cxn>
                    <a:cxn ang="0">
                      <a:pos x="T4" y="T5"/>
                    </a:cxn>
                    <a:cxn ang="0">
                      <a:pos x="T6" y="T7"/>
                    </a:cxn>
                    <a:cxn ang="0">
                      <a:pos x="T8" y="T9"/>
                    </a:cxn>
                  </a:cxnLst>
                  <a:rect l="0" t="0" r="r" b="b"/>
                  <a:pathLst>
                    <a:path w="13" h="21">
                      <a:moveTo>
                        <a:pt x="5" y="3"/>
                      </a:moveTo>
                      <a:cubicBezTo>
                        <a:pt x="8" y="0"/>
                        <a:pt x="12" y="1"/>
                        <a:pt x="12" y="5"/>
                      </a:cubicBezTo>
                      <a:cubicBezTo>
                        <a:pt x="13" y="10"/>
                        <a:pt x="11" y="15"/>
                        <a:pt x="8" y="18"/>
                      </a:cubicBezTo>
                      <a:cubicBezTo>
                        <a:pt x="5" y="21"/>
                        <a:pt x="2" y="20"/>
                        <a:pt x="1" y="15"/>
                      </a:cubicBezTo>
                      <a:cubicBezTo>
                        <a:pt x="0" y="11"/>
                        <a:pt x="2" y="6"/>
                        <a:pt x="5" y="3"/>
                      </a:cubicBezTo>
                      <a:close/>
                    </a:path>
                  </a:pathLst>
                </a:custGeom>
                <a:solidFill>
                  <a:srgbClr val="234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íś1íḍe"/>
                <p:cNvSpPr/>
                <p:nvPr/>
              </p:nvSpPr>
              <p:spPr bwMode="auto">
                <a:xfrm>
                  <a:off x="2837200" y="3911708"/>
                  <a:ext cx="82004" cy="73111"/>
                </a:xfrm>
                <a:custGeom>
                  <a:avLst/>
                  <a:gdLst>
                    <a:gd name="T0" fmla="*/ 83 w 83"/>
                    <a:gd name="T1" fmla="*/ 39 h 74"/>
                    <a:gd name="T2" fmla="*/ 15 w 83"/>
                    <a:gd name="T3" fmla="*/ 0 h 74"/>
                    <a:gd name="T4" fmla="*/ 0 w 83"/>
                    <a:gd name="T5" fmla="*/ 35 h 74"/>
                    <a:gd name="T6" fmla="*/ 69 w 83"/>
                    <a:gd name="T7" fmla="*/ 74 h 74"/>
                    <a:gd name="T8" fmla="*/ 83 w 83"/>
                    <a:gd name="T9" fmla="*/ 39 h 74"/>
                  </a:gdLst>
                  <a:ahLst/>
                  <a:cxnLst>
                    <a:cxn ang="0">
                      <a:pos x="T0" y="T1"/>
                    </a:cxn>
                    <a:cxn ang="0">
                      <a:pos x="T2" y="T3"/>
                    </a:cxn>
                    <a:cxn ang="0">
                      <a:pos x="T4" y="T5"/>
                    </a:cxn>
                    <a:cxn ang="0">
                      <a:pos x="T6" y="T7"/>
                    </a:cxn>
                    <a:cxn ang="0">
                      <a:pos x="T8" y="T9"/>
                    </a:cxn>
                  </a:cxnLst>
                  <a:rect l="0" t="0" r="r" b="b"/>
                  <a:pathLst>
                    <a:path w="83" h="74">
                      <a:moveTo>
                        <a:pt x="83" y="39"/>
                      </a:moveTo>
                      <a:lnTo>
                        <a:pt x="15" y="0"/>
                      </a:lnTo>
                      <a:lnTo>
                        <a:pt x="0" y="35"/>
                      </a:lnTo>
                      <a:lnTo>
                        <a:pt x="69" y="74"/>
                      </a:lnTo>
                      <a:lnTo>
                        <a:pt x="83" y="39"/>
                      </a:lnTo>
                      <a:close/>
                    </a:path>
                  </a:pathLst>
                </a:custGeom>
                <a:solidFill>
                  <a:srgbClr val="234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ïṥlîďè"/>
                <p:cNvSpPr/>
                <p:nvPr/>
              </p:nvSpPr>
              <p:spPr bwMode="auto">
                <a:xfrm>
                  <a:off x="2899443" y="3946288"/>
                  <a:ext cx="26676" cy="40508"/>
                </a:xfrm>
                <a:custGeom>
                  <a:avLst/>
                  <a:gdLst>
                    <a:gd name="T0" fmla="*/ 5 w 13"/>
                    <a:gd name="T1" fmla="*/ 3 h 20"/>
                    <a:gd name="T2" fmla="*/ 12 w 13"/>
                    <a:gd name="T3" fmla="*/ 5 h 20"/>
                    <a:gd name="T4" fmla="*/ 8 w 13"/>
                    <a:gd name="T5" fmla="*/ 18 h 20"/>
                    <a:gd name="T6" fmla="*/ 0 w 13"/>
                    <a:gd name="T7" fmla="*/ 15 h 20"/>
                    <a:gd name="T8" fmla="*/ 5 w 13"/>
                    <a:gd name="T9" fmla="*/ 3 h 20"/>
                  </a:gdLst>
                  <a:ahLst/>
                  <a:cxnLst>
                    <a:cxn ang="0">
                      <a:pos x="T0" y="T1"/>
                    </a:cxn>
                    <a:cxn ang="0">
                      <a:pos x="T2" y="T3"/>
                    </a:cxn>
                    <a:cxn ang="0">
                      <a:pos x="T4" y="T5"/>
                    </a:cxn>
                    <a:cxn ang="0">
                      <a:pos x="T6" y="T7"/>
                    </a:cxn>
                    <a:cxn ang="0">
                      <a:pos x="T8" y="T9"/>
                    </a:cxn>
                  </a:cxnLst>
                  <a:rect l="0" t="0" r="r" b="b"/>
                  <a:pathLst>
                    <a:path w="13" h="20">
                      <a:moveTo>
                        <a:pt x="5" y="3"/>
                      </a:moveTo>
                      <a:cubicBezTo>
                        <a:pt x="8" y="0"/>
                        <a:pt x="11" y="1"/>
                        <a:pt x="12" y="5"/>
                      </a:cubicBezTo>
                      <a:cubicBezTo>
                        <a:pt x="13" y="9"/>
                        <a:pt x="11" y="15"/>
                        <a:pt x="8" y="18"/>
                      </a:cubicBezTo>
                      <a:cubicBezTo>
                        <a:pt x="4" y="20"/>
                        <a:pt x="1" y="19"/>
                        <a:pt x="0" y="15"/>
                      </a:cubicBezTo>
                      <a:cubicBezTo>
                        <a:pt x="0" y="11"/>
                        <a:pt x="2" y="5"/>
                        <a:pt x="5" y="3"/>
                      </a:cubicBezTo>
                      <a:close/>
                    </a:path>
                  </a:pathLst>
                </a:custGeom>
                <a:solidFill>
                  <a:srgbClr val="0021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îṥlîḓê"/>
                <p:cNvSpPr/>
                <p:nvPr/>
              </p:nvSpPr>
              <p:spPr bwMode="auto">
                <a:xfrm>
                  <a:off x="3190900" y="4192298"/>
                  <a:ext cx="264782" cy="334929"/>
                </a:xfrm>
                <a:custGeom>
                  <a:avLst/>
                  <a:gdLst>
                    <a:gd name="T0" fmla="*/ 113 w 129"/>
                    <a:gd name="T1" fmla="*/ 40 h 163"/>
                    <a:gd name="T2" fmla="*/ 113 w 129"/>
                    <a:gd name="T3" fmla="*/ 43 h 163"/>
                    <a:gd name="T4" fmla="*/ 113 w 129"/>
                    <a:gd name="T5" fmla="*/ 48 h 163"/>
                    <a:gd name="T6" fmla="*/ 89 w 129"/>
                    <a:gd name="T7" fmla="*/ 51 h 163"/>
                    <a:gd name="T8" fmla="*/ 52 w 129"/>
                    <a:gd name="T9" fmla="*/ 115 h 163"/>
                    <a:gd name="T10" fmla="*/ 62 w 129"/>
                    <a:gd name="T11" fmla="*/ 138 h 163"/>
                    <a:gd name="T12" fmla="*/ 57 w 129"/>
                    <a:gd name="T13" fmla="*/ 141 h 163"/>
                    <a:gd name="T14" fmla="*/ 55 w 129"/>
                    <a:gd name="T15" fmla="*/ 142 h 163"/>
                    <a:gd name="T16" fmla="*/ 49 w 129"/>
                    <a:gd name="T17" fmla="*/ 163 h 163"/>
                    <a:gd name="T18" fmla="*/ 16 w 129"/>
                    <a:gd name="T19" fmla="*/ 145 h 163"/>
                    <a:gd name="T20" fmla="*/ 0 w 129"/>
                    <a:gd name="T21" fmla="*/ 108 h 163"/>
                    <a:gd name="T22" fmla="*/ 57 w 129"/>
                    <a:gd name="T23" fmla="*/ 10 h 163"/>
                    <a:gd name="T24" fmla="*/ 96 w 129"/>
                    <a:gd name="T25" fmla="*/ 6 h 163"/>
                    <a:gd name="T26" fmla="*/ 96 w 129"/>
                    <a:gd name="T27" fmla="*/ 6 h 163"/>
                    <a:gd name="T28" fmla="*/ 129 w 129"/>
                    <a:gd name="T29" fmla="*/ 24 h 163"/>
                    <a:gd name="T30" fmla="*/ 129 w 129"/>
                    <a:gd name="T31" fmla="*/ 24 h 163"/>
                    <a:gd name="T32" fmla="*/ 113 w 129"/>
                    <a:gd name="T33" fmla="*/ 4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63">
                      <a:moveTo>
                        <a:pt x="113" y="40"/>
                      </a:moveTo>
                      <a:cubicBezTo>
                        <a:pt x="113" y="41"/>
                        <a:pt x="113" y="42"/>
                        <a:pt x="113" y="43"/>
                      </a:cubicBezTo>
                      <a:cubicBezTo>
                        <a:pt x="113" y="44"/>
                        <a:pt x="113" y="46"/>
                        <a:pt x="113" y="48"/>
                      </a:cubicBezTo>
                      <a:cubicBezTo>
                        <a:pt x="107" y="45"/>
                        <a:pt x="98" y="46"/>
                        <a:pt x="89" y="51"/>
                      </a:cubicBezTo>
                      <a:cubicBezTo>
                        <a:pt x="69" y="63"/>
                        <a:pt x="52" y="91"/>
                        <a:pt x="52" y="115"/>
                      </a:cubicBezTo>
                      <a:cubicBezTo>
                        <a:pt x="52" y="126"/>
                        <a:pt x="56" y="134"/>
                        <a:pt x="62" y="138"/>
                      </a:cubicBezTo>
                      <a:cubicBezTo>
                        <a:pt x="60" y="139"/>
                        <a:pt x="58" y="140"/>
                        <a:pt x="57" y="141"/>
                      </a:cubicBezTo>
                      <a:cubicBezTo>
                        <a:pt x="56" y="142"/>
                        <a:pt x="55" y="142"/>
                        <a:pt x="55" y="142"/>
                      </a:cubicBezTo>
                      <a:cubicBezTo>
                        <a:pt x="49" y="163"/>
                        <a:pt x="49" y="163"/>
                        <a:pt x="49" y="163"/>
                      </a:cubicBezTo>
                      <a:cubicBezTo>
                        <a:pt x="16" y="145"/>
                        <a:pt x="16" y="145"/>
                        <a:pt x="16" y="145"/>
                      </a:cubicBezTo>
                      <a:cubicBezTo>
                        <a:pt x="6" y="139"/>
                        <a:pt x="0" y="127"/>
                        <a:pt x="0" y="108"/>
                      </a:cubicBezTo>
                      <a:cubicBezTo>
                        <a:pt x="0" y="72"/>
                        <a:pt x="25" y="28"/>
                        <a:pt x="57" y="10"/>
                      </a:cubicBezTo>
                      <a:cubicBezTo>
                        <a:pt x="72" y="1"/>
                        <a:pt x="86" y="0"/>
                        <a:pt x="96" y="6"/>
                      </a:cubicBezTo>
                      <a:cubicBezTo>
                        <a:pt x="96" y="6"/>
                        <a:pt x="96" y="6"/>
                        <a:pt x="96" y="6"/>
                      </a:cubicBezTo>
                      <a:cubicBezTo>
                        <a:pt x="129" y="24"/>
                        <a:pt x="129" y="24"/>
                        <a:pt x="129" y="24"/>
                      </a:cubicBezTo>
                      <a:cubicBezTo>
                        <a:pt x="129" y="24"/>
                        <a:pt x="129" y="24"/>
                        <a:pt x="129" y="24"/>
                      </a:cubicBezTo>
                      <a:lnTo>
                        <a:pt x="113" y="40"/>
                      </a:lnTo>
                      <a:close/>
                    </a:path>
                  </a:pathLst>
                </a:custGeom>
                <a:solidFill>
                  <a:srgbClr val="2460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íŝ1íďé"/>
                <p:cNvSpPr/>
                <p:nvPr/>
              </p:nvSpPr>
              <p:spPr bwMode="auto">
                <a:xfrm>
                  <a:off x="3256108" y="4229841"/>
                  <a:ext cx="234154" cy="309241"/>
                </a:xfrm>
                <a:custGeom>
                  <a:avLst/>
                  <a:gdLst>
                    <a:gd name="T0" fmla="*/ 97 w 114"/>
                    <a:gd name="T1" fmla="*/ 6 h 151"/>
                    <a:gd name="T2" fmla="*/ 97 w 114"/>
                    <a:gd name="T3" fmla="*/ 6 h 151"/>
                    <a:gd name="T4" fmla="*/ 57 w 114"/>
                    <a:gd name="T5" fmla="*/ 10 h 151"/>
                    <a:gd name="T6" fmla="*/ 0 w 114"/>
                    <a:gd name="T7" fmla="*/ 109 h 151"/>
                    <a:gd name="T8" fmla="*/ 17 w 114"/>
                    <a:gd name="T9" fmla="*/ 145 h 151"/>
                    <a:gd name="T10" fmla="*/ 57 w 114"/>
                    <a:gd name="T11" fmla="*/ 141 h 151"/>
                    <a:gd name="T12" fmla="*/ 114 w 114"/>
                    <a:gd name="T13" fmla="*/ 43 h 151"/>
                    <a:gd name="T14" fmla="*/ 97 w 114"/>
                    <a:gd name="T15" fmla="*/ 6 h 151"/>
                    <a:gd name="T16" fmla="*/ 57 w 114"/>
                    <a:gd name="T17" fmla="*/ 118 h 151"/>
                    <a:gd name="T18" fmla="*/ 30 w 114"/>
                    <a:gd name="T19" fmla="*/ 120 h 151"/>
                    <a:gd name="T20" fmla="*/ 20 w 114"/>
                    <a:gd name="T21" fmla="*/ 97 h 151"/>
                    <a:gd name="T22" fmla="*/ 57 w 114"/>
                    <a:gd name="T23" fmla="*/ 33 h 151"/>
                    <a:gd name="T24" fmla="*/ 81 w 114"/>
                    <a:gd name="T25" fmla="*/ 30 h 151"/>
                    <a:gd name="T26" fmla="*/ 94 w 114"/>
                    <a:gd name="T27" fmla="*/ 54 h 151"/>
                    <a:gd name="T28" fmla="*/ 57 w 114"/>
                    <a:gd name="T29"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51">
                      <a:moveTo>
                        <a:pt x="97" y="6"/>
                      </a:moveTo>
                      <a:cubicBezTo>
                        <a:pt x="97" y="6"/>
                        <a:pt x="97" y="6"/>
                        <a:pt x="97" y="6"/>
                      </a:cubicBezTo>
                      <a:cubicBezTo>
                        <a:pt x="86" y="0"/>
                        <a:pt x="72" y="1"/>
                        <a:pt x="57" y="10"/>
                      </a:cubicBezTo>
                      <a:cubicBezTo>
                        <a:pt x="26" y="28"/>
                        <a:pt x="0" y="72"/>
                        <a:pt x="0" y="109"/>
                      </a:cubicBezTo>
                      <a:cubicBezTo>
                        <a:pt x="0" y="127"/>
                        <a:pt x="7" y="140"/>
                        <a:pt x="17" y="145"/>
                      </a:cubicBezTo>
                      <a:cubicBezTo>
                        <a:pt x="27" y="151"/>
                        <a:pt x="41" y="150"/>
                        <a:pt x="57" y="141"/>
                      </a:cubicBezTo>
                      <a:cubicBezTo>
                        <a:pt x="88" y="123"/>
                        <a:pt x="114" y="79"/>
                        <a:pt x="114" y="43"/>
                      </a:cubicBezTo>
                      <a:cubicBezTo>
                        <a:pt x="114" y="25"/>
                        <a:pt x="108" y="12"/>
                        <a:pt x="97" y="6"/>
                      </a:cubicBezTo>
                      <a:close/>
                      <a:moveTo>
                        <a:pt x="57" y="118"/>
                      </a:moveTo>
                      <a:cubicBezTo>
                        <a:pt x="46" y="125"/>
                        <a:pt x="36" y="125"/>
                        <a:pt x="30" y="120"/>
                      </a:cubicBezTo>
                      <a:cubicBezTo>
                        <a:pt x="24" y="116"/>
                        <a:pt x="20" y="108"/>
                        <a:pt x="20" y="97"/>
                      </a:cubicBezTo>
                      <a:cubicBezTo>
                        <a:pt x="20" y="73"/>
                        <a:pt x="37" y="45"/>
                        <a:pt x="57" y="33"/>
                      </a:cubicBezTo>
                      <a:cubicBezTo>
                        <a:pt x="66" y="28"/>
                        <a:pt x="75" y="27"/>
                        <a:pt x="81" y="30"/>
                      </a:cubicBezTo>
                      <a:cubicBezTo>
                        <a:pt x="89" y="33"/>
                        <a:pt x="94" y="42"/>
                        <a:pt x="94" y="54"/>
                      </a:cubicBezTo>
                      <a:cubicBezTo>
                        <a:pt x="94" y="78"/>
                        <a:pt x="77" y="107"/>
                        <a:pt x="57" y="118"/>
                      </a:cubicBezTo>
                      <a:close/>
                    </a:path>
                  </a:pathLst>
                </a:custGeom>
                <a:solidFill>
                  <a:srgbClr val="234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îṣḻîďè"/>
                <p:cNvSpPr/>
                <p:nvPr/>
              </p:nvSpPr>
              <p:spPr bwMode="auto">
                <a:xfrm>
                  <a:off x="3297603" y="4285169"/>
                  <a:ext cx="152151" cy="200562"/>
                </a:xfrm>
                <a:custGeom>
                  <a:avLst/>
                  <a:gdLst>
                    <a:gd name="T0" fmla="*/ 74 w 74"/>
                    <a:gd name="T1" fmla="*/ 27 h 98"/>
                    <a:gd name="T2" fmla="*/ 37 w 74"/>
                    <a:gd name="T3" fmla="*/ 91 h 98"/>
                    <a:gd name="T4" fmla="*/ 10 w 74"/>
                    <a:gd name="T5" fmla="*/ 93 h 98"/>
                    <a:gd name="T6" fmla="*/ 10 w 74"/>
                    <a:gd name="T7" fmla="*/ 93 h 98"/>
                    <a:gd name="T8" fmla="*/ 0 w 74"/>
                    <a:gd name="T9" fmla="*/ 75 h 98"/>
                    <a:gd name="T10" fmla="*/ 5 w 74"/>
                    <a:gd name="T11" fmla="*/ 73 h 98"/>
                    <a:gd name="T12" fmla="*/ 41 w 74"/>
                    <a:gd name="T13" fmla="*/ 9 h 98"/>
                    <a:gd name="T14" fmla="*/ 41 w 74"/>
                    <a:gd name="T15" fmla="*/ 4 h 98"/>
                    <a:gd name="T16" fmla="*/ 61 w 74"/>
                    <a:gd name="T17" fmla="*/ 3 h 98"/>
                    <a:gd name="T18" fmla="*/ 74 w 74"/>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98">
                      <a:moveTo>
                        <a:pt x="74" y="27"/>
                      </a:moveTo>
                      <a:cubicBezTo>
                        <a:pt x="74" y="51"/>
                        <a:pt x="57" y="80"/>
                        <a:pt x="37" y="91"/>
                      </a:cubicBezTo>
                      <a:cubicBezTo>
                        <a:pt x="26" y="98"/>
                        <a:pt x="16" y="98"/>
                        <a:pt x="10" y="93"/>
                      </a:cubicBezTo>
                      <a:cubicBezTo>
                        <a:pt x="10" y="93"/>
                        <a:pt x="10" y="93"/>
                        <a:pt x="10" y="93"/>
                      </a:cubicBezTo>
                      <a:cubicBezTo>
                        <a:pt x="5" y="90"/>
                        <a:pt x="1" y="83"/>
                        <a:pt x="0" y="75"/>
                      </a:cubicBezTo>
                      <a:cubicBezTo>
                        <a:pt x="2" y="75"/>
                        <a:pt x="3" y="74"/>
                        <a:pt x="5" y="73"/>
                      </a:cubicBezTo>
                      <a:cubicBezTo>
                        <a:pt x="25" y="61"/>
                        <a:pt x="41" y="33"/>
                        <a:pt x="41" y="9"/>
                      </a:cubicBezTo>
                      <a:cubicBezTo>
                        <a:pt x="41" y="7"/>
                        <a:pt x="41" y="6"/>
                        <a:pt x="41" y="4"/>
                      </a:cubicBezTo>
                      <a:cubicBezTo>
                        <a:pt x="49" y="1"/>
                        <a:pt x="56" y="0"/>
                        <a:pt x="61" y="3"/>
                      </a:cubicBezTo>
                      <a:cubicBezTo>
                        <a:pt x="69" y="6"/>
                        <a:pt x="74" y="15"/>
                        <a:pt x="74" y="27"/>
                      </a:cubicBezTo>
                      <a:close/>
                    </a:path>
                  </a:pathLst>
                </a:custGeom>
                <a:solidFill>
                  <a:srgbClr val="0021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ïśļïḓê"/>
                <p:cNvSpPr/>
                <p:nvPr/>
              </p:nvSpPr>
              <p:spPr bwMode="auto">
                <a:xfrm>
                  <a:off x="3297603" y="4285169"/>
                  <a:ext cx="152151" cy="200562"/>
                </a:xfrm>
                <a:custGeom>
                  <a:avLst/>
                  <a:gdLst>
                    <a:gd name="T0" fmla="*/ 63 w 74"/>
                    <a:gd name="T1" fmla="*/ 4 h 98"/>
                    <a:gd name="T2" fmla="*/ 63 w 74"/>
                    <a:gd name="T3" fmla="*/ 3 h 98"/>
                    <a:gd name="T4" fmla="*/ 37 w 74"/>
                    <a:gd name="T5" fmla="*/ 6 h 98"/>
                    <a:gd name="T6" fmla="*/ 0 w 74"/>
                    <a:gd name="T7" fmla="*/ 70 h 98"/>
                    <a:gd name="T8" fmla="*/ 11 w 74"/>
                    <a:gd name="T9" fmla="*/ 94 h 98"/>
                    <a:gd name="T10" fmla="*/ 37 w 74"/>
                    <a:gd name="T11" fmla="*/ 91 h 98"/>
                    <a:gd name="T12" fmla="*/ 74 w 74"/>
                    <a:gd name="T13" fmla="*/ 27 h 98"/>
                    <a:gd name="T14" fmla="*/ 63 w 74"/>
                    <a:gd name="T15" fmla="*/ 4 h 98"/>
                    <a:gd name="T16" fmla="*/ 37 w 74"/>
                    <a:gd name="T17" fmla="*/ 83 h 98"/>
                    <a:gd name="T18" fmla="*/ 15 w 74"/>
                    <a:gd name="T19" fmla="*/ 84 h 98"/>
                    <a:gd name="T20" fmla="*/ 7 w 74"/>
                    <a:gd name="T21" fmla="*/ 66 h 98"/>
                    <a:gd name="T22" fmla="*/ 37 w 74"/>
                    <a:gd name="T23" fmla="*/ 14 h 98"/>
                    <a:gd name="T24" fmla="*/ 57 w 74"/>
                    <a:gd name="T25" fmla="*/ 12 h 98"/>
                    <a:gd name="T26" fmla="*/ 67 w 74"/>
                    <a:gd name="T27" fmla="*/ 32 h 98"/>
                    <a:gd name="T28" fmla="*/ 37 w 74"/>
                    <a:gd name="T2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98">
                      <a:moveTo>
                        <a:pt x="63" y="4"/>
                      </a:moveTo>
                      <a:cubicBezTo>
                        <a:pt x="63" y="3"/>
                        <a:pt x="63" y="3"/>
                        <a:pt x="63" y="3"/>
                      </a:cubicBezTo>
                      <a:cubicBezTo>
                        <a:pt x="56" y="0"/>
                        <a:pt x="47" y="0"/>
                        <a:pt x="37" y="6"/>
                      </a:cubicBezTo>
                      <a:cubicBezTo>
                        <a:pt x="17" y="18"/>
                        <a:pt x="0" y="46"/>
                        <a:pt x="0" y="70"/>
                      </a:cubicBezTo>
                      <a:cubicBezTo>
                        <a:pt x="0" y="82"/>
                        <a:pt x="4" y="90"/>
                        <a:pt x="11" y="94"/>
                      </a:cubicBezTo>
                      <a:cubicBezTo>
                        <a:pt x="18" y="98"/>
                        <a:pt x="27" y="97"/>
                        <a:pt x="37" y="91"/>
                      </a:cubicBezTo>
                      <a:cubicBezTo>
                        <a:pt x="57" y="80"/>
                        <a:pt x="74" y="51"/>
                        <a:pt x="74" y="27"/>
                      </a:cubicBezTo>
                      <a:cubicBezTo>
                        <a:pt x="74" y="16"/>
                        <a:pt x="70" y="7"/>
                        <a:pt x="63" y="4"/>
                      </a:cubicBezTo>
                      <a:close/>
                      <a:moveTo>
                        <a:pt x="37" y="83"/>
                      </a:moveTo>
                      <a:cubicBezTo>
                        <a:pt x="28" y="88"/>
                        <a:pt x="20" y="88"/>
                        <a:pt x="15" y="84"/>
                      </a:cubicBezTo>
                      <a:cubicBezTo>
                        <a:pt x="10" y="81"/>
                        <a:pt x="7" y="75"/>
                        <a:pt x="7" y="66"/>
                      </a:cubicBezTo>
                      <a:cubicBezTo>
                        <a:pt x="7" y="47"/>
                        <a:pt x="21" y="24"/>
                        <a:pt x="37" y="14"/>
                      </a:cubicBezTo>
                      <a:cubicBezTo>
                        <a:pt x="45" y="10"/>
                        <a:pt x="51" y="9"/>
                        <a:pt x="57" y="12"/>
                      </a:cubicBezTo>
                      <a:cubicBezTo>
                        <a:pt x="63" y="14"/>
                        <a:pt x="67" y="21"/>
                        <a:pt x="67" y="32"/>
                      </a:cubicBezTo>
                      <a:cubicBezTo>
                        <a:pt x="67" y="50"/>
                        <a:pt x="53" y="73"/>
                        <a:pt x="37" y="83"/>
                      </a:cubicBez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íśľidè"/>
                <p:cNvSpPr/>
                <p:nvPr/>
              </p:nvSpPr>
              <p:spPr bwMode="auto">
                <a:xfrm>
                  <a:off x="3307483" y="4159694"/>
                  <a:ext cx="209454" cy="205502"/>
                </a:xfrm>
                <a:custGeom>
                  <a:avLst/>
                  <a:gdLst>
                    <a:gd name="T0" fmla="*/ 0 w 102"/>
                    <a:gd name="T1" fmla="*/ 100 h 100"/>
                    <a:gd name="T2" fmla="*/ 92 w 102"/>
                    <a:gd name="T3" fmla="*/ 47 h 100"/>
                    <a:gd name="T4" fmla="*/ 42 w 102"/>
                    <a:gd name="T5" fmla="*/ 2 h 100"/>
                    <a:gd name="T6" fmla="*/ 0 w 102"/>
                    <a:gd name="T7" fmla="*/ 7 h 100"/>
                    <a:gd name="T8" fmla="*/ 16 w 102"/>
                    <a:gd name="T9" fmla="*/ 46 h 100"/>
                    <a:gd name="T10" fmla="*/ 0 w 102"/>
                    <a:gd name="T11" fmla="*/ 100 h 100"/>
                  </a:gdLst>
                  <a:ahLst/>
                  <a:cxnLst>
                    <a:cxn ang="0">
                      <a:pos x="T0" y="T1"/>
                    </a:cxn>
                    <a:cxn ang="0">
                      <a:pos x="T2" y="T3"/>
                    </a:cxn>
                    <a:cxn ang="0">
                      <a:pos x="T4" y="T5"/>
                    </a:cxn>
                    <a:cxn ang="0">
                      <a:pos x="T6" y="T7"/>
                    </a:cxn>
                    <a:cxn ang="0">
                      <a:pos x="T8" y="T9"/>
                    </a:cxn>
                    <a:cxn ang="0">
                      <a:pos x="T10" y="T11"/>
                    </a:cxn>
                  </a:cxnLst>
                  <a:rect l="0" t="0" r="r" b="b"/>
                  <a:pathLst>
                    <a:path w="102" h="100">
                      <a:moveTo>
                        <a:pt x="0" y="100"/>
                      </a:moveTo>
                      <a:cubicBezTo>
                        <a:pt x="0" y="100"/>
                        <a:pt x="81" y="53"/>
                        <a:pt x="92" y="47"/>
                      </a:cubicBezTo>
                      <a:cubicBezTo>
                        <a:pt x="102" y="41"/>
                        <a:pt x="67" y="5"/>
                        <a:pt x="42" y="2"/>
                      </a:cubicBezTo>
                      <a:cubicBezTo>
                        <a:pt x="16" y="0"/>
                        <a:pt x="0" y="7"/>
                        <a:pt x="0" y="7"/>
                      </a:cubicBezTo>
                      <a:cubicBezTo>
                        <a:pt x="0" y="7"/>
                        <a:pt x="19" y="32"/>
                        <a:pt x="16" y="46"/>
                      </a:cubicBezTo>
                      <a:cubicBezTo>
                        <a:pt x="12" y="60"/>
                        <a:pt x="0" y="100"/>
                        <a:pt x="0" y="100"/>
                      </a:cubicBezTo>
                      <a:close/>
                    </a:path>
                  </a:pathLst>
                </a:custGeom>
                <a:solidFill>
                  <a:srgbClr val="4C9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îṥḷiḓê"/>
                <p:cNvSpPr/>
                <p:nvPr/>
              </p:nvSpPr>
              <p:spPr bwMode="auto">
                <a:xfrm>
                  <a:off x="2623794" y="4056943"/>
                  <a:ext cx="712342" cy="675786"/>
                </a:xfrm>
                <a:custGeom>
                  <a:avLst/>
                  <a:gdLst>
                    <a:gd name="T0" fmla="*/ 203 w 347"/>
                    <a:gd name="T1" fmla="*/ 0 h 329"/>
                    <a:gd name="T2" fmla="*/ 342 w 347"/>
                    <a:gd name="T3" fmla="*/ 72 h 329"/>
                    <a:gd name="T4" fmla="*/ 333 w 347"/>
                    <a:gd name="T5" fmla="*/ 150 h 329"/>
                    <a:gd name="T6" fmla="*/ 304 w 347"/>
                    <a:gd name="T7" fmla="*/ 233 h 329"/>
                    <a:gd name="T8" fmla="*/ 277 w 347"/>
                    <a:gd name="T9" fmla="*/ 257 h 329"/>
                    <a:gd name="T10" fmla="*/ 181 w 347"/>
                    <a:gd name="T11" fmla="*/ 313 h 329"/>
                    <a:gd name="T12" fmla="*/ 51 w 347"/>
                    <a:gd name="T13" fmla="*/ 329 h 329"/>
                    <a:gd name="T14" fmla="*/ 0 w 347"/>
                    <a:gd name="T15" fmla="*/ 300 h 329"/>
                    <a:gd name="T16" fmla="*/ 13 w 347"/>
                    <a:gd name="T17" fmla="*/ 216 h 329"/>
                    <a:gd name="T18" fmla="*/ 170 w 347"/>
                    <a:gd name="T19" fmla="*/ 132 h 329"/>
                    <a:gd name="T20" fmla="*/ 203 w 347"/>
                    <a:gd name="T2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29">
                      <a:moveTo>
                        <a:pt x="203" y="0"/>
                      </a:moveTo>
                      <a:cubicBezTo>
                        <a:pt x="203" y="0"/>
                        <a:pt x="336" y="68"/>
                        <a:pt x="342" y="72"/>
                      </a:cubicBezTo>
                      <a:cubicBezTo>
                        <a:pt x="347" y="76"/>
                        <a:pt x="342" y="123"/>
                        <a:pt x="333" y="150"/>
                      </a:cubicBezTo>
                      <a:cubicBezTo>
                        <a:pt x="323" y="178"/>
                        <a:pt x="309" y="221"/>
                        <a:pt x="304" y="233"/>
                      </a:cubicBezTo>
                      <a:cubicBezTo>
                        <a:pt x="298" y="245"/>
                        <a:pt x="291" y="250"/>
                        <a:pt x="277" y="257"/>
                      </a:cubicBezTo>
                      <a:cubicBezTo>
                        <a:pt x="264" y="265"/>
                        <a:pt x="181" y="313"/>
                        <a:pt x="181" y="313"/>
                      </a:cubicBezTo>
                      <a:cubicBezTo>
                        <a:pt x="51" y="329"/>
                        <a:pt x="51" y="329"/>
                        <a:pt x="51" y="329"/>
                      </a:cubicBezTo>
                      <a:cubicBezTo>
                        <a:pt x="0" y="300"/>
                        <a:pt x="0" y="300"/>
                        <a:pt x="0" y="300"/>
                      </a:cubicBezTo>
                      <a:cubicBezTo>
                        <a:pt x="13" y="216"/>
                        <a:pt x="13" y="216"/>
                        <a:pt x="13" y="216"/>
                      </a:cubicBezTo>
                      <a:cubicBezTo>
                        <a:pt x="13" y="216"/>
                        <a:pt x="151" y="143"/>
                        <a:pt x="170" y="132"/>
                      </a:cubicBezTo>
                      <a:cubicBezTo>
                        <a:pt x="189" y="121"/>
                        <a:pt x="245" y="70"/>
                        <a:pt x="203" y="0"/>
                      </a:cubicBezTo>
                      <a:close/>
                    </a:path>
                  </a:pathLst>
                </a:custGeom>
                <a:solidFill>
                  <a:srgbClr val="0021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iŝļîḋê"/>
                <p:cNvSpPr/>
                <p:nvPr/>
              </p:nvSpPr>
              <p:spPr bwMode="auto">
                <a:xfrm>
                  <a:off x="3073330" y="4058919"/>
                  <a:ext cx="300349" cy="310229"/>
                </a:xfrm>
                <a:custGeom>
                  <a:avLst/>
                  <a:gdLst>
                    <a:gd name="T0" fmla="*/ 125 w 146"/>
                    <a:gd name="T1" fmla="*/ 133 h 151"/>
                    <a:gd name="T2" fmla="*/ 145 w 146"/>
                    <a:gd name="T3" fmla="*/ 56 h 151"/>
                    <a:gd name="T4" fmla="*/ 100 w 146"/>
                    <a:gd name="T5" fmla="*/ 9 h 151"/>
                    <a:gd name="T6" fmla="*/ 15 w 146"/>
                    <a:gd name="T7" fmla="*/ 0 h 151"/>
                    <a:gd name="T8" fmla="*/ 0 w 146"/>
                    <a:gd name="T9" fmla="*/ 9 h 151"/>
                    <a:gd name="T10" fmla="*/ 113 w 146"/>
                    <a:gd name="T11" fmla="*/ 74 h 151"/>
                    <a:gd name="T12" fmla="*/ 114 w 146"/>
                    <a:gd name="T13" fmla="*/ 149 h 151"/>
                    <a:gd name="T14" fmla="*/ 116 w 146"/>
                    <a:gd name="T15" fmla="*/ 151 h 151"/>
                    <a:gd name="T16" fmla="*/ 125 w 146"/>
                    <a:gd name="T17" fmla="*/ 1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51">
                      <a:moveTo>
                        <a:pt x="125" y="133"/>
                      </a:moveTo>
                      <a:cubicBezTo>
                        <a:pt x="137" y="101"/>
                        <a:pt x="146" y="74"/>
                        <a:pt x="145" y="56"/>
                      </a:cubicBezTo>
                      <a:cubicBezTo>
                        <a:pt x="143" y="35"/>
                        <a:pt x="135" y="17"/>
                        <a:pt x="100" y="9"/>
                      </a:cubicBezTo>
                      <a:cubicBezTo>
                        <a:pt x="64" y="0"/>
                        <a:pt x="15" y="0"/>
                        <a:pt x="15" y="0"/>
                      </a:cubicBezTo>
                      <a:cubicBezTo>
                        <a:pt x="0" y="9"/>
                        <a:pt x="0" y="9"/>
                        <a:pt x="0" y="9"/>
                      </a:cubicBezTo>
                      <a:cubicBezTo>
                        <a:pt x="0" y="9"/>
                        <a:pt x="101" y="67"/>
                        <a:pt x="113" y="74"/>
                      </a:cubicBezTo>
                      <a:cubicBezTo>
                        <a:pt x="120" y="78"/>
                        <a:pt x="127" y="95"/>
                        <a:pt x="114" y="149"/>
                      </a:cubicBezTo>
                      <a:cubicBezTo>
                        <a:pt x="114" y="149"/>
                        <a:pt x="115" y="150"/>
                        <a:pt x="116" y="151"/>
                      </a:cubicBezTo>
                      <a:cubicBezTo>
                        <a:pt x="117" y="151"/>
                        <a:pt x="121" y="144"/>
                        <a:pt x="125" y="133"/>
                      </a:cubicBezTo>
                      <a:close/>
                    </a:path>
                  </a:pathLst>
                </a:custGeom>
                <a:solidFill>
                  <a:srgbClr val="2460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ṩlíḑe"/>
                <p:cNvSpPr/>
                <p:nvPr/>
              </p:nvSpPr>
              <p:spPr bwMode="auto">
                <a:xfrm>
                  <a:off x="2907347" y="3942336"/>
                  <a:ext cx="299361" cy="192659"/>
                </a:xfrm>
                <a:custGeom>
                  <a:avLst/>
                  <a:gdLst>
                    <a:gd name="T0" fmla="*/ 129 w 146"/>
                    <a:gd name="T1" fmla="*/ 94 h 94"/>
                    <a:gd name="T2" fmla="*/ 146 w 146"/>
                    <a:gd name="T3" fmla="*/ 84 h 94"/>
                    <a:gd name="T4" fmla="*/ 121 w 146"/>
                    <a:gd name="T5" fmla="*/ 14 h 94"/>
                    <a:gd name="T6" fmla="*/ 16 w 146"/>
                    <a:gd name="T7" fmla="*/ 9 h 94"/>
                    <a:gd name="T8" fmla="*/ 0 w 146"/>
                    <a:gd name="T9" fmla="*/ 19 h 94"/>
                    <a:gd name="T10" fmla="*/ 129 w 146"/>
                    <a:gd name="T11" fmla="*/ 94 h 94"/>
                  </a:gdLst>
                  <a:ahLst/>
                  <a:cxnLst>
                    <a:cxn ang="0">
                      <a:pos x="T0" y="T1"/>
                    </a:cxn>
                    <a:cxn ang="0">
                      <a:pos x="T2" y="T3"/>
                    </a:cxn>
                    <a:cxn ang="0">
                      <a:pos x="T4" y="T5"/>
                    </a:cxn>
                    <a:cxn ang="0">
                      <a:pos x="T6" y="T7"/>
                    </a:cxn>
                    <a:cxn ang="0">
                      <a:pos x="T8" y="T9"/>
                    </a:cxn>
                    <a:cxn ang="0">
                      <a:pos x="T10" y="T11"/>
                    </a:cxn>
                  </a:cxnLst>
                  <a:rect l="0" t="0" r="r" b="b"/>
                  <a:pathLst>
                    <a:path w="146" h="94">
                      <a:moveTo>
                        <a:pt x="129" y="94"/>
                      </a:moveTo>
                      <a:cubicBezTo>
                        <a:pt x="146" y="84"/>
                        <a:pt x="146" y="84"/>
                        <a:pt x="146" y="84"/>
                      </a:cubicBezTo>
                      <a:cubicBezTo>
                        <a:pt x="146" y="84"/>
                        <a:pt x="145" y="28"/>
                        <a:pt x="121" y="14"/>
                      </a:cubicBezTo>
                      <a:cubicBezTo>
                        <a:pt x="97" y="0"/>
                        <a:pt x="16" y="9"/>
                        <a:pt x="16" y="9"/>
                      </a:cubicBezTo>
                      <a:cubicBezTo>
                        <a:pt x="0" y="19"/>
                        <a:pt x="0" y="19"/>
                        <a:pt x="0" y="19"/>
                      </a:cubicBezTo>
                      <a:lnTo>
                        <a:pt x="129" y="94"/>
                      </a:lnTo>
                      <a:close/>
                    </a:path>
                  </a:pathLst>
                </a:custGeom>
                <a:solidFill>
                  <a:srgbClr val="4C9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s1ïḑè"/>
                <p:cNvSpPr/>
                <p:nvPr/>
              </p:nvSpPr>
              <p:spPr bwMode="auto">
                <a:xfrm>
                  <a:off x="3046654" y="3986796"/>
                  <a:ext cx="90895" cy="53352"/>
                </a:xfrm>
                <a:custGeom>
                  <a:avLst/>
                  <a:gdLst>
                    <a:gd name="T0" fmla="*/ 8 w 44"/>
                    <a:gd name="T1" fmla="*/ 5 h 26"/>
                    <a:gd name="T2" fmla="*/ 8 w 44"/>
                    <a:gd name="T3" fmla="*/ 21 h 26"/>
                    <a:gd name="T4" fmla="*/ 36 w 44"/>
                    <a:gd name="T5" fmla="*/ 21 h 26"/>
                    <a:gd name="T6" fmla="*/ 36 w 44"/>
                    <a:gd name="T7" fmla="*/ 5 h 26"/>
                    <a:gd name="T8" fmla="*/ 8 w 44"/>
                    <a:gd name="T9" fmla="*/ 5 h 26"/>
                  </a:gdLst>
                  <a:ahLst/>
                  <a:cxnLst>
                    <a:cxn ang="0">
                      <a:pos x="T0" y="T1"/>
                    </a:cxn>
                    <a:cxn ang="0">
                      <a:pos x="T2" y="T3"/>
                    </a:cxn>
                    <a:cxn ang="0">
                      <a:pos x="T4" y="T5"/>
                    </a:cxn>
                    <a:cxn ang="0">
                      <a:pos x="T6" y="T7"/>
                    </a:cxn>
                    <a:cxn ang="0">
                      <a:pos x="T8" y="T9"/>
                    </a:cxn>
                  </a:cxnLst>
                  <a:rect l="0" t="0" r="r" b="b"/>
                  <a:pathLst>
                    <a:path w="44" h="26">
                      <a:moveTo>
                        <a:pt x="8" y="5"/>
                      </a:moveTo>
                      <a:cubicBezTo>
                        <a:pt x="0" y="9"/>
                        <a:pt x="0" y="17"/>
                        <a:pt x="8" y="21"/>
                      </a:cubicBezTo>
                      <a:cubicBezTo>
                        <a:pt x="16" y="26"/>
                        <a:pt x="29" y="26"/>
                        <a:pt x="36" y="21"/>
                      </a:cubicBezTo>
                      <a:cubicBezTo>
                        <a:pt x="44" y="17"/>
                        <a:pt x="44" y="9"/>
                        <a:pt x="36" y="5"/>
                      </a:cubicBezTo>
                      <a:cubicBezTo>
                        <a:pt x="29" y="0"/>
                        <a:pt x="16" y="0"/>
                        <a:pt x="8" y="5"/>
                      </a:cubicBez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ïślîḍè"/>
                <p:cNvSpPr/>
                <p:nvPr/>
              </p:nvSpPr>
              <p:spPr bwMode="auto">
                <a:xfrm>
                  <a:off x="3103957" y="4047063"/>
                  <a:ext cx="64220" cy="36556"/>
                </a:xfrm>
                <a:custGeom>
                  <a:avLst/>
                  <a:gdLst>
                    <a:gd name="T0" fmla="*/ 5 w 31"/>
                    <a:gd name="T1" fmla="*/ 3 h 18"/>
                    <a:gd name="T2" fmla="*/ 5 w 31"/>
                    <a:gd name="T3" fmla="*/ 14 h 18"/>
                    <a:gd name="T4" fmla="*/ 25 w 31"/>
                    <a:gd name="T5" fmla="*/ 14 h 18"/>
                    <a:gd name="T6" fmla="*/ 25 w 31"/>
                    <a:gd name="T7" fmla="*/ 3 h 18"/>
                    <a:gd name="T8" fmla="*/ 5 w 31"/>
                    <a:gd name="T9" fmla="*/ 3 h 18"/>
                  </a:gdLst>
                  <a:ahLst/>
                  <a:cxnLst>
                    <a:cxn ang="0">
                      <a:pos x="T0" y="T1"/>
                    </a:cxn>
                    <a:cxn ang="0">
                      <a:pos x="T2" y="T3"/>
                    </a:cxn>
                    <a:cxn ang="0">
                      <a:pos x="T4" y="T5"/>
                    </a:cxn>
                    <a:cxn ang="0">
                      <a:pos x="T6" y="T7"/>
                    </a:cxn>
                    <a:cxn ang="0">
                      <a:pos x="T8" y="T9"/>
                    </a:cxn>
                  </a:cxnLst>
                  <a:rect l="0" t="0" r="r" b="b"/>
                  <a:pathLst>
                    <a:path w="31" h="18">
                      <a:moveTo>
                        <a:pt x="5" y="3"/>
                      </a:moveTo>
                      <a:cubicBezTo>
                        <a:pt x="0" y="6"/>
                        <a:pt x="0" y="11"/>
                        <a:pt x="5" y="14"/>
                      </a:cubicBezTo>
                      <a:cubicBezTo>
                        <a:pt x="11" y="18"/>
                        <a:pt x="20" y="18"/>
                        <a:pt x="25" y="14"/>
                      </a:cubicBezTo>
                      <a:cubicBezTo>
                        <a:pt x="31" y="11"/>
                        <a:pt x="31" y="6"/>
                        <a:pt x="25" y="3"/>
                      </a:cubicBezTo>
                      <a:cubicBezTo>
                        <a:pt x="20" y="0"/>
                        <a:pt x="11" y="0"/>
                        <a:pt x="5" y="3"/>
                      </a:cubicBez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îṡḷîde"/>
                <p:cNvSpPr/>
                <p:nvPr/>
              </p:nvSpPr>
              <p:spPr bwMode="auto">
                <a:xfrm>
                  <a:off x="2975518" y="3974940"/>
                  <a:ext cx="63231" cy="36556"/>
                </a:xfrm>
                <a:custGeom>
                  <a:avLst/>
                  <a:gdLst>
                    <a:gd name="T0" fmla="*/ 5 w 31"/>
                    <a:gd name="T1" fmla="*/ 4 h 18"/>
                    <a:gd name="T2" fmla="*/ 5 w 31"/>
                    <a:gd name="T3" fmla="*/ 15 h 18"/>
                    <a:gd name="T4" fmla="*/ 25 w 31"/>
                    <a:gd name="T5" fmla="*/ 15 h 18"/>
                    <a:gd name="T6" fmla="*/ 25 w 31"/>
                    <a:gd name="T7" fmla="*/ 4 h 18"/>
                    <a:gd name="T8" fmla="*/ 5 w 31"/>
                    <a:gd name="T9" fmla="*/ 4 h 18"/>
                  </a:gdLst>
                  <a:ahLst/>
                  <a:cxnLst>
                    <a:cxn ang="0">
                      <a:pos x="T0" y="T1"/>
                    </a:cxn>
                    <a:cxn ang="0">
                      <a:pos x="T2" y="T3"/>
                    </a:cxn>
                    <a:cxn ang="0">
                      <a:pos x="T4" y="T5"/>
                    </a:cxn>
                    <a:cxn ang="0">
                      <a:pos x="T6" y="T7"/>
                    </a:cxn>
                    <a:cxn ang="0">
                      <a:pos x="T8" y="T9"/>
                    </a:cxn>
                  </a:cxnLst>
                  <a:rect l="0" t="0" r="r" b="b"/>
                  <a:pathLst>
                    <a:path w="31" h="18">
                      <a:moveTo>
                        <a:pt x="5" y="4"/>
                      </a:moveTo>
                      <a:cubicBezTo>
                        <a:pt x="0" y="7"/>
                        <a:pt x="0" y="12"/>
                        <a:pt x="5" y="15"/>
                      </a:cubicBezTo>
                      <a:cubicBezTo>
                        <a:pt x="11" y="18"/>
                        <a:pt x="20" y="18"/>
                        <a:pt x="25" y="15"/>
                      </a:cubicBezTo>
                      <a:cubicBezTo>
                        <a:pt x="31" y="12"/>
                        <a:pt x="31" y="7"/>
                        <a:pt x="25" y="4"/>
                      </a:cubicBezTo>
                      <a:cubicBezTo>
                        <a:pt x="20" y="0"/>
                        <a:pt x="11" y="0"/>
                        <a:pt x="5" y="4"/>
                      </a:cubicBez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íṥḻîdè"/>
                <p:cNvSpPr/>
                <p:nvPr/>
              </p:nvSpPr>
              <p:spPr bwMode="auto">
                <a:xfrm>
                  <a:off x="3168177" y="4096463"/>
                  <a:ext cx="26676" cy="40508"/>
                </a:xfrm>
                <a:custGeom>
                  <a:avLst/>
                  <a:gdLst>
                    <a:gd name="T0" fmla="*/ 5 w 13"/>
                    <a:gd name="T1" fmla="*/ 2 h 20"/>
                    <a:gd name="T2" fmla="*/ 12 w 13"/>
                    <a:gd name="T3" fmla="*/ 5 h 20"/>
                    <a:gd name="T4" fmla="*/ 8 w 13"/>
                    <a:gd name="T5" fmla="*/ 17 h 20"/>
                    <a:gd name="T6" fmla="*/ 0 w 13"/>
                    <a:gd name="T7" fmla="*/ 15 h 20"/>
                    <a:gd name="T8" fmla="*/ 5 w 13"/>
                    <a:gd name="T9" fmla="*/ 2 h 20"/>
                  </a:gdLst>
                  <a:ahLst/>
                  <a:cxnLst>
                    <a:cxn ang="0">
                      <a:pos x="T0" y="T1"/>
                    </a:cxn>
                    <a:cxn ang="0">
                      <a:pos x="T2" y="T3"/>
                    </a:cxn>
                    <a:cxn ang="0">
                      <a:pos x="T4" y="T5"/>
                    </a:cxn>
                    <a:cxn ang="0">
                      <a:pos x="T6" y="T7"/>
                    </a:cxn>
                    <a:cxn ang="0">
                      <a:pos x="T8" y="T9"/>
                    </a:cxn>
                  </a:cxnLst>
                  <a:rect l="0" t="0" r="r" b="b"/>
                  <a:pathLst>
                    <a:path w="13" h="20">
                      <a:moveTo>
                        <a:pt x="5" y="2"/>
                      </a:moveTo>
                      <a:cubicBezTo>
                        <a:pt x="8" y="0"/>
                        <a:pt x="11" y="1"/>
                        <a:pt x="12" y="5"/>
                      </a:cubicBezTo>
                      <a:cubicBezTo>
                        <a:pt x="13" y="9"/>
                        <a:pt x="11" y="15"/>
                        <a:pt x="8" y="17"/>
                      </a:cubicBezTo>
                      <a:cubicBezTo>
                        <a:pt x="4" y="20"/>
                        <a:pt x="1" y="19"/>
                        <a:pt x="0" y="15"/>
                      </a:cubicBezTo>
                      <a:cubicBezTo>
                        <a:pt x="0" y="11"/>
                        <a:pt x="2" y="5"/>
                        <a:pt x="5" y="2"/>
                      </a:cubicBezTo>
                      <a:close/>
                    </a:path>
                  </a:pathLst>
                </a:custGeom>
                <a:solidFill>
                  <a:srgbClr val="234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işḷîďé"/>
                <p:cNvSpPr/>
                <p:nvPr/>
              </p:nvSpPr>
              <p:spPr bwMode="auto">
                <a:xfrm>
                  <a:off x="3174105" y="4098439"/>
                  <a:ext cx="80028" cy="73111"/>
                </a:xfrm>
                <a:custGeom>
                  <a:avLst/>
                  <a:gdLst>
                    <a:gd name="T0" fmla="*/ 81 w 81"/>
                    <a:gd name="T1" fmla="*/ 39 h 74"/>
                    <a:gd name="T2" fmla="*/ 15 w 81"/>
                    <a:gd name="T3" fmla="*/ 0 h 74"/>
                    <a:gd name="T4" fmla="*/ 0 w 81"/>
                    <a:gd name="T5" fmla="*/ 35 h 74"/>
                    <a:gd name="T6" fmla="*/ 67 w 81"/>
                    <a:gd name="T7" fmla="*/ 74 h 74"/>
                    <a:gd name="T8" fmla="*/ 81 w 81"/>
                    <a:gd name="T9" fmla="*/ 39 h 74"/>
                  </a:gdLst>
                  <a:ahLst/>
                  <a:cxnLst>
                    <a:cxn ang="0">
                      <a:pos x="T0" y="T1"/>
                    </a:cxn>
                    <a:cxn ang="0">
                      <a:pos x="T2" y="T3"/>
                    </a:cxn>
                    <a:cxn ang="0">
                      <a:pos x="T4" y="T5"/>
                    </a:cxn>
                    <a:cxn ang="0">
                      <a:pos x="T6" y="T7"/>
                    </a:cxn>
                    <a:cxn ang="0">
                      <a:pos x="T8" y="T9"/>
                    </a:cxn>
                  </a:cxnLst>
                  <a:rect l="0" t="0" r="r" b="b"/>
                  <a:pathLst>
                    <a:path w="81" h="74">
                      <a:moveTo>
                        <a:pt x="81" y="39"/>
                      </a:moveTo>
                      <a:lnTo>
                        <a:pt x="15" y="0"/>
                      </a:lnTo>
                      <a:lnTo>
                        <a:pt x="0" y="35"/>
                      </a:lnTo>
                      <a:lnTo>
                        <a:pt x="67" y="74"/>
                      </a:lnTo>
                      <a:lnTo>
                        <a:pt x="81" y="39"/>
                      </a:lnTo>
                      <a:close/>
                    </a:path>
                  </a:pathLst>
                </a:custGeom>
                <a:solidFill>
                  <a:srgbClr val="234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íṥḷiďê"/>
                <p:cNvSpPr/>
                <p:nvPr/>
              </p:nvSpPr>
              <p:spPr bwMode="auto">
                <a:xfrm>
                  <a:off x="3233384" y="4133018"/>
                  <a:ext cx="26676" cy="43472"/>
                </a:xfrm>
                <a:custGeom>
                  <a:avLst/>
                  <a:gdLst>
                    <a:gd name="T0" fmla="*/ 5 w 13"/>
                    <a:gd name="T1" fmla="*/ 3 h 21"/>
                    <a:gd name="T2" fmla="*/ 12 w 13"/>
                    <a:gd name="T3" fmla="*/ 6 h 21"/>
                    <a:gd name="T4" fmla="*/ 8 w 13"/>
                    <a:gd name="T5" fmla="*/ 18 h 21"/>
                    <a:gd name="T6" fmla="*/ 1 w 13"/>
                    <a:gd name="T7" fmla="*/ 16 h 21"/>
                    <a:gd name="T8" fmla="*/ 5 w 13"/>
                    <a:gd name="T9" fmla="*/ 3 h 21"/>
                  </a:gdLst>
                  <a:ahLst/>
                  <a:cxnLst>
                    <a:cxn ang="0">
                      <a:pos x="T0" y="T1"/>
                    </a:cxn>
                    <a:cxn ang="0">
                      <a:pos x="T2" y="T3"/>
                    </a:cxn>
                    <a:cxn ang="0">
                      <a:pos x="T4" y="T5"/>
                    </a:cxn>
                    <a:cxn ang="0">
                      <a:pos x="T6" y="T7"/>
                    </a:cxn>
                    <a:cxn ang="0">
                      <a:pos x="T8" y="T9"/>
                    </a:cxn>
                  </a:cxnLst>
                  <a:rect l="0" t="0" r="r" b="b"/>
                  <a:pathLst>
                    <a:path w="13" h="21">
                      <a:moveTo>
                        <a:pt x="5" y="3"/>
                      </a:moveTo>
                      <a:cubicBezTo>
                        <a:pt x="8" y="0"/>
                        <a:pt x="12" y="1"/>
                        <a:pt x="12" y="6"/>
                      </a:cubicBezTo>
                      <a:cubicBezTo>
                        <a:pt x="13" y="10"/>
                        <a:pt x="11" y="15"/>
                        <a:pt x="8" y="18"/>
                      </a:cubicBezTo>
                      <a:cubicBezTo>
                        <a:pt x="5" y="21"/>
                        <a:pt x="2" y="20"/>
                        <a:pt x="1" y="16"/>
                      </a:cubicBezTo>
                      <a:cubicBezTo>
                        <a:pt x="0" y="11"/>
                        <a:pt x="2" y="6"/>
                        <a:pt x="5" y="3"/>
                      </a:cubicBezTo>
                      <a:close/>
                    </a:path>
                  </a:pathLst>
                </a:custGeom>
                <a:solidFill>
                  <a:srgbClr val="0021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íṧḻïḑè"/>
                <p:cNvSpPr/>
                <p:nvPr/>
              </p:nvSpPr>
              <p:spPr bwMode="auto">
                <a:xfrm>
                  <a:off x="2439040" y="4626026"/>
                  <a:ext cx="266757" cy="333941"/>
                </a:xfrm>
                <a:custGeom>
                  <a:avLst/>
                  <a:gdLst>
                    <a:gd name="T0" fmla="*/ 114 w 130"/>
                    <a:gd name="T1" fmla="*/ 40 h 163"/>
                    <a:gd name="T2" fmla="*/ 114 w 130"/>
                    <a:gd name="T3" fmla="*/ 42 h 163"/>
                    <a:gd name="T4" fmla="*/ 114 w 130"/>
                    <a:gd name="T5" fmla="*/ 47 h 163"/>
                    <a:gd name="T6" fmla="*/ 89 w 130"/>
                    <a:gd name="T7" fmla="*/ 51 h 163"/>
                    <a:gd name="T8" fmla="*/ 53 w 130"/>
                    <a:gd name="T9" fmla="*/ 115 h 163"/>
                    <a:gd name="T10" fmla="*/ 62 w 130"/>
                    <a:gd name="T11" fmla="*/ 138 h 163"/>
                    <a:gd name="T12" fmla="*/ 57 w 130"/>
                    <a:gd name="T13" fmla="*/ 141 h 163"/>
                    <a:gd name="T14" fmla="*/ 55 w 130"/>
                    <a:gd name="T15" fmla="*/ 142 h 163"/>
                    <a:gd name="T16" fmla="*/ 49 w 130"/>
                    <a:gd name="T17" fmla="*/ 163 h 163"/>
                    <a:gd name="T18" fmla="*/ 17 w 130"/>
                    <a:gd name="T19" fmla="*/ 145 h 163"/>
                    <a:gd name="T20" fmla="*/ 0 w 130"/>
                    <a:gd name="T21" fmla="*/ 108 h 163"/>
                    <a:gd name="T22" fmla="*/ 57 w 130"/>
                    <a:gd name="T23" fmla="*/ 10 h 163"/>
                    <a:gd name="T24" fmla="*/ 97 w 130"/>
                    <a:gd name="T25" fmla="*/ 5 h 163"/>
                    <a:gd name="T26" fmla="*/ 97 w 130"/>
                    <a:gd name="T27" fmla="*/ 5 h 163"/>
                    <a:gd name="T28" fmla="*/ 129 w 130"/>
                    <a:gd name="T29" fmla="*/ 23 h 163"/>
                    <a:gd name="T30" fmla="*/ 130 w 130"/>
                    <a:gd name="T31" fmla="*/ 24 h 163"/>
                    <a:gd name="T32" fmla="*/ 114 w 130"/>
                    <a:gd name="T33" fmla="*/ 4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63">
                      <a:moveTo>
                        <a:pt x="114" y="40"/>
                      </a:moveTo>
                      <a:cubicBezTo>
                        <a:pt x="114" y="41"/>
                        <a:pt x="114" y="42"/>
                        <a:pt x="114" y="42"/>
                      </a:cubicBezTo>
                      <a:cubicBezTo>
                        <a:pt x="114" y="44"/>
                        <a:pt x="114" y="46"/>
                        <a:pt x="114" y="47"/>
                      </a:cubicBezTo>
                      <a:cubicBezTo>
                        <a:pt x="107" y="45"/>
                        <a:pt x="99" y="45"/>
                        <a:pt x="89" y="51"/>
                      </a:cubicBezTo>
                      <a:cubicBezTo>
                        <a:pt x="69" y="63"/>
                        <a:pt x="53" y="91"/>
                        <a:pt x="53" y="115"/>
                      </a:cubicBezTo>
                      <a:cubicBezTo>
                        <a:pt x="53" y="126"/>
                        <a:pt x="56" y="134"/>
                        <a:pt x="62" y="138"/>
                      </a:cubicBezTo>
                      <a:cubicBezTo>
                        <a:pt x="60" y="139"/>
                        <a:pt x="59" y="140"/>
                        <a:pt x="57" y="141"/>
                      </a:cubicBezTo>
                      <a:cubicBezTo>
                        <a:pt x="56" y="141"/>
                        <a:pt x="56" y="142"/>
                        <a:pt x="55" y="142"/>
                      </a:cubicBezTo>
                      <a:cubicBezTo>
                        <a:pt x="49" y="163"/>
                        <a:pt x="49" y="163"/>
                        <a:pt x="49" y="163"/>
                      </a:cubicBezTo>
                      <a:cubicBezTo>
                        <a:pt x="17" y="145"/>
                        <a:pt x="17" y="145"/>
                        <a:pt x="17" y="145"/>
                      </a:cubicBezTo>
                      <a:cubicBezTo>
                        <a:pt x="6" y="139"/>
                        <a:pt x="0" y="126"/>
                        <a:pt x="0" y="108"/>
                      </a:cubicBezTo>
                      <a:cubicBezTo>
                        <a:pt x="0" y="72"/>
                        <a:pt x="26" y="28"/>
                        <a:pt x="57" y="10"/>
                      </a:cubicBezTo>
                      <a:cubicBezTo>
                        <a:pt x="72" y="1"/>
                        <a:pt x="87" y="0"/>
                        <a:pt x="97" y="5"/>
                      </a:cubicBezTo>
                      <a:cubicBezTo>
                        <a:pt x="97" y="5"/>
                        <a:pt x="97" y="5"/>
                        <a:pt x="97" y="5"/>
                      </a:cubicBezTo>
                      <a:cubicBezTo>
                        <a:pt x="129" y="23"/>
                        <a:pt x="129" y="23"/>
                        <a:pt x="129" y="23"/>
                      </a:cubicBezTo>
                      <a:cubicBezTo>
                        <a:pt x="130" y="24"/>
                        <a:pt x="130" y="24"/>
                        <a:pt x="130" y="24"/>
                      </a:cubicBezTo>
                      <a:lnTo>
                        <a:pt x="114" y="40"/>
                      </a:lnTo>
                      <a:close/>
                    </a:path>
                  </a:pathLst>
                </a:custGeom>
                <a:solidFill>
                  <a:srgbClr val="2460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iṩļïḑê"/>
                <p:cNvSpPr/>
                <p:nvPr/>
              </p:nvSpPr>
              <p:spPr bwMode="auto">
                <a:xfrm>
                  <a:off x="2507211" y="4662581"/>
                  <a:ext cx="232178" cy="310229"/>
                </a:xfrm>
                <a:custGeom>
                  <a:avLst/>
                  <a:gdLst>
                    <a:gd name="T0" fmla="*/ 97 w 113"/>
                    <a:gd name="T1" fmla="*/ 6 h 151"/>
                    <a:gd name="T2" fmla="*/ 96 w 113"/>
                    <a:gd name="T3" fmla="*/ 5 h 151"/>
                    <a:gd name="T4" fmla="*/ 56 w 113"/>
                    <a:gd name="T5" fmla="*/ 10 h 151"/>
                    <a:gd name="T6" fmla="*/ 0 w 113"/>
                    <a:gd name="T7" fmla="*/ 108 h 151"/>
                    <a:gd name="T8" fmla="*/ 16 w 113"/>
                    <a:gd name="T9" fmla="*/ 145 h 151"/>
                    <a:gd name="T10" fmla="*/ 56 w 113"/>
                    <a:gd name="T11" fmla="*/ 141 h 151"/>
                    <a:gd name="T12" fmla="*/ 113 w 113"/>
                    <a:gd name="T13" fmla="*/ 43 h 151"/>
                    <a:gd name="T14" fmla="*/ 97 w 113"/>
                    <a:gd name="T15" fmla="*/ 6 h 151"/>
                    <a:gd name="T16" fmla="*/ 56 w 113"/>
                    <a:gd name="T17" fmla="*/ 118 h 151"/>
                    <a:gd name="T18" fmla="*/ 29 w 113"/>
                    <a:gd name="T19" fmla="*/ 120 h 151"/>
                    <a:gd name="T20" fmla="*/ 20 w 113"/>
                    <a:gd name="T21" fmla="*/ 97 h 151"/>
                    <a:gd name="T22" fmla="*/ 56 w 113"/>
                    <a:gd name="T23" fmla="*/ 33 h 151"/>
                    <a:gd name="T24" fmla="*/ 81 w 113"/>
                    <a:gd name="T25" fmla="*/ 29 h 151"/>
                    <a:gd name="T26" fmla="*/ 93 w 113"/>
                    <a:gd name="T27" fmla="*/ 54 h 151"/>
                    <a:gd name="T28" fmla="*/ 56 w 113"/>
                    <a:gd name="T29"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51">
                      <a:moveTo>
                        <a:pt x="97" y="6"/>
                      </a:moveTo>
                      <a:cubicBezTo>
                        <a:pt x="96" y="5"/>
                        <a:pt x="96" y="5"/>
                        <a:pt x="96" y="5"/>
                      </a:cubicBezTo>
                      <a:cubicBezTo>
                        <a:pt x="86" y="0"/>
                        <a:pt x="72" y="1"/>
                        <a:pt x="56" y="10"/>
                      </a:cubicBezTo>
                      <a:cubicBezTo>
                        <a:pt x="25" y="28"/>
                        <a:pt x="0" y="72"/>
                        <a:pt x="0" y="108"/>
                      </a:cubicBezTo>
                      <a:cubicBezTo>
                        <a:pt x="0" y="126"/>
                        <a:pt x="6" y="139"/>
                        <a:pt x="16" y="145"/>
                      </a:cubicBezTo>
                      <a:cubicBezTo>
                        <a:pt x="27" y="151"/>
                        <a:pt x="41" y="150"/>
                        <a:pt x="56" y="141"/>
                      </a:cubicBezTo>
                      <a:cubicBezTo>
                        <a:pt x="88" y="123"/>
                        <a:pt x="113" y="79"/>
                        <a:pt x="113" y="43"/>
                      </a:cubicBezTo>
                      <a:cubicBezTo>
                        <a:pt x="113" y="24"/>
                        <a:pt x="107" y="12"/>
                        <a:pt x="97" y="6"/>
                      </a:cubicBezTo>
                      <a:close/>
                      <a:moveTo>
                        <a:pt x="56" y="118"/>
                      </a:moveTo>
                      <a:cubicBezTo>
                        <a:pt x="46" y="124"/>
                        <a:pt x="36" y="124"/>
                        <a:pt x="29" y="120"/>
                      </a:cubicBezTo>
                      <a:cubicBezTo>
                        <a:pt x="23" y="116"/>
                        <a:pt x="20" y="108"/>
                        <a:pt x="20" y="97"/>
                      </a:cubicBezTo>
                      <a:cubicBezTo>
                        <a:pt x="20" y="73"/>
                        <a:pt x="36" y="45"/>
                        <a:pt x="56" y="33"/>
                      </a:cubicBezTo>
                      <a:cubicBezTo>
                        <a:pt x="66" y="27"/>
                        <a:pt x="74" y="27"/>
                        <a:pt x="81" y="29"/>
                      </a:cubicBezTo>
                      <a:cubicBezTo>
                        <a:pt x="88" y="33"/>
                        <a:pt x="93" y="41"/>
                        <a:pt x="93" y="54"/>
                      </a:cubicBezTo>
                      <a:cubicBezTo>
                        <a:pt x="93" y="78"/>
                        <a:pt x="77" y="106"/>
                        <a:pt x="56" y="118"/>
                      </a:cubicBezTo>
                      <a:close/>
                    </a:path>
                  </a:pathLst>
                </a:custGeom>
                <a:solidFill>
                  <a:srgbClr val="234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iṧļîďè"/>
                <p:cNvSpPr/>
                <p:nvPr/>
              </p:nvSpPr>
              <p:spPr bwMode="auto">
                <a:xfrm>
                  <a:off x="2547719" y="4717909"/>
                  <a:ext cx="150175" cy="199574"/>
                </a:xfrm>
                <a:custGeom>
                  <a:avLst/>
                  <a:gdLst>
                    <a:gd name="T0" fmla="*/ 73 w 73"/>
                    <a:gd name="T1" fmla="*/ 27 h 97"/>
                    <a:gd name="T2" fmla="*/ 36 w 73"/>
                    <a:gd name="T3" fmla="*/ 91 h 97"/>
                    <a:gd name="T4" fmla="*/ 9 w 73"/>
                    <a:gd name="T5" fmla="*/ 93 h 97"/>
                    <a:gd name="T6" fmla="*/ 9 w 73"/>
                    <a:gd name="T7" fmla="*/ 93 h 97"/>
                    <a:gd name="T8" fmla="*/ 0 w 73"/>
                    <a:gd name="T9" fmla="*/ 75 h 97"/>
                    <a:gd name="T10" fmla="*/ 4 w 73"/>
                    <a:gd name="T11" fmla="*/ 73 h 97"/>
                    <a:gd name="T12" fmla="*/ 41 w 73"/>
                    <a:gd name="T13" fmla="*/ 9 h 97"/>
                    <a:gd name="T14" fmla="*/ 41 w 73"/>
                    <a:gd name="T15" fmla="*/ 4 h 97"/>
                    <a:gd name="T16" fmla="*/ 61 w 73"/>
                    <a:gd name="T17" fmla="*/ 2 h 97"/>
                    <a:gd name="T18" fmla="*/ 73 w 73"/>
                    <a:gd name="T19"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7">
                      <a:moveTo>
                        <a:pt x="73" y="27"/>
                      </a:moveTo>
                      <a:cubicBezTo>
                        <a:pt x="73" y="51"/>
                        <a:pt x="57" y="79"/>
                        <a:pt x="36" y="91"/>
                      </a:cubicBezTo>
                      <a:cubicBezTo>
                        <a:pt x="26" y="97"/>
                        <a:pt x="16" y="97"/>
                        <a:pt x="9" y="93"/>
                      </a:cubicBezTo>
                      <a:cubicBezTo>
                        <a:pt x="9" y="93"/>
                        <a:pt x="9" y="93"/>
                        <a:pt x="9" y="93"/>
                      </a:cubicBezTo>
                      <a:cubicBezTo>
                        <a:pt x="4" y="89"/>
                        <a:pt x="1" y="83"/>
                        <a:pt x="0" y="75"/>
                      </a:cubicBezTo>
                      <a:cubicBezTo>
                        <a:pt x="1" y="74"/>
                        <a:pt x="3" y="74"/>
                        <a:pt x="4" y="73"/>
                      </a:cubicBezTo>
                      <a:cubicBezTo>
                        <a:pt x="24" y="61"/>
                        <a:pt x="41" y="33"/>
                        <a:pt x="41" y="9"/>
                      </a:cubicBezTo>
                      <a:cubicBezTo>
                        <a:pt x="41" y="7"/>
                        <a:pt x="41" y="5"/>
                        <a:pt x="41" y="4"/>
                      </a:cubicBezTo>
                      <a:cubicBezTo>
                        <a:pt x="48" y="0"/>
                        <a:pt x="55" y="0"/>
                        <a:pt x="61" y="2"/>
                      </a:cubicBezTo>
                      <a:cubicBezTo>
                        <a:pt x="68" y="6"/>
                        <a:pt x="73" y="14"/>
                        <a:pt x="73" y="27"/>
                      </a:cubicBezTo>
                      <a:close/>
                    </a:path>
                  </a:pathLst>
                </a:custGeom>
                <a:solidFill>
                  <a:srgbClr val="0021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îṧľídè"/>
                <p:cNvSpPr/>
                <p:nvPr/>
              </p:nvSpPr>
              <p:spPr bwMode="auto">
                <a:xfrm>
                  <a:off x="2547719" y="4715933"/>
                  <a:ext cx="150175" cy="201550"/>
                </a:xfrm>
                <a:custGeom>
                  <a:avLst/>
                  <a:gdLst>
                    <a:gd name="T0" fmla="*/ 63 w 73"/>
                    <a:gd name="T1" fmla="*/ 4 h 98"/>
                    <a:gd name="T2" fmla="*/ 62 w 73"/>
                    <a:gd name="T3" fmla="*/ 4 h 98"/>
                    <a:gd name="T4" fmla="*/ 36 w 73"/>
                    <a:gd name="T5" fmla="*/ 7 h 98"/>
                    <a:gd name="T6" fmla="*/ 0 w 73"/>
                    <a:gd name="T7" fmla="*/ 71 h 98"/>
                    <a:gd name="T8" fmla="*/ 11 w 73"/>
                    <a:gd name="T9" fmla="*/ 95 h 98"/>
                    <a:gd name="T10" fmla="*/ 36 w 73"/>
                    <a:gd name="T11" fmla="*/ 92 h 98"/>
                    <a:gd name="T12" fmla="*/ 73 w 73"/>
                    <a:gd name="T13" fmla="*/ 28 h 98"/>
                    <a:gd name="T14" fmla="*/ 63 w 73"/>
                    <a:gd name="T15" fmla="*/ 4 h 98"/>
                    <a:gd name="T16" fmla="*/ 36 w 73"/>
                    <a:gd name="T17" fmla="*/ 84 h 98"/>
                    <a:gd name="T18" fmla="*/ 15 w 73"/>
                    <a:gd name="T19" fmla="*/ 85 h 98"/>
                    <a:gd name="T20" fmla="*/ 7 w 73"/>
                    <a:gd name="T21" fmla="*/ 66 h 98"/>
                    <a:gd name="T22" fmla="*/ 36 w 73"/>
                    <a:gd name="T23" fmla="*/ 15 h 98"/>
                    <a:gd name="T24" fmla="*/ 56 w 73"/>
                    <a:gd name="T25" fmla="*/ 12 h 98"/>
                    <a:gd name="T26" fmla="*/ 66 w 73"/>
                    <a:gd name="T27" fmla="*/ 32 h 98"/>
                    <a:gd name="T28" fmla="*/ 36 w 73"/>
                    <a:gd name="T29"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98">
                      <a:moveTo>
                        <a:pt x="63" y="4"/>
                      </a:moveTo>
                      <a:cubicBezTo>
                        <a:pt x="62" y="4"/>
                        <a:pt x="62" y="4"/>
                        <a:pt x="62" y="4"/>
                      </a:cubicBezTo>
                      <a:cubicBezTo>
                        <a:pt x="55" y="0"/>
                        <a:pt x="46" y="1"/>
                        <a:pt x="36" y="7"/>
                      </a:cubicBezTo>
                      <a:cubicBezTo>
                        <a:pt x="16" y="19"/>
                        <a:pt x="0" y="47"/>
                        <a:pt x="0" y="71"/>
                      </a:cubicBezTo>
                      <a:cubicBezTo>
                        <a:pt x="0" y="82"/>
                        <a:pt x="4" y="91"/>
                        <a:pt x="11" y="95"/>
                      </a:cubicBezTo>
                      <a:cubicBezTo>
                        <a:pt x="17" y="98"/>
                        <a:pt x="26" y="98"/>
                        <a:pt x="36" y="92"/>
                      </a:cubicBezTo>
                      <a:cubicBezTo>
                        <a:pt x="57" y="80"/>
                        <a:pt x="73" y="52"/>
                        <a:pt x="73" y="28"/>
                      </a:cubicBezTo>
                      <a:cubicBezTo>
                        <a:pt x="73" y="16"/>
                        <a:pt x="69" y="8"/>
                        <a:pt x="63" y="4"/>
                      </a:cubicBezTo>
                      <a:close/>
                      <a:moveTo>
                        <a:pt x="36" y="84"/>
                      </a:moveTo>
                      <a:cubicBezTo>
                        <a:pt x="28" y="89"/>
                        <a:pt x="20" y="89"/>
                        <a:pt x="15" y="85"/>
                      </a:cubicBezTo>
                      <a:cubicBezTo>
                        <a:pt x="10" y="82"/>
                        <a:pt x="7" y="75"/>
                        <a:pt x="7" y="66"/>
                      </a:cubicBezTo>
                      <a:cubicBezTo>
                        <a:pt x="7" y="48"/>
                        <a:pt x="20" y="25"/>
                        <a:pt x="36" y="15"/>
                      </a:cubicBezTo>
                      <a:cubicBezTo>
                        <a:pt x="44" y="11"/>
                        <a:pt x="51" y="10"/>
                        <a:pt x="56" y="12"/>
                      </a:cubicBezTo>
                      <a:cubicBezTo>
                        <a:pt x="62" y="15"/>
                        <a:pt x="66" y="22"/>
                        <a:pt x="66" y="32"/>
                      </a:cubicBezTo>
                      <a:cubicBezTo>
                        <a:pt x="66" y="51"/>
                        <a:pt x="53" y="74"/>
                        <a:pt x="36" y="84"/>
                      </a:cubicBez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í$ḷíḍé"/>
                <p:cNvSpPr/>
                <p:nvPr/>
              </p:nvSpPr>
              <p:spPr bwMode="auto">
                <a:xfrm>
                  <a:off x="2423232" y="4578602"/>
                  <a:ext cx="151163" cy="229214"/>
                </a:xfrm>
                <a:custGeom>
                  <a:avLst/>
                  <a:gdLst>
                    <a:gd name="T0" fmla="*/ 49 w 153"/>
                    <a:gd name="T1" fmla="*/ 0 h 232"/>
                    <a:gd name="T2" fmla="*/ 0 w 153"/>
                    <a:gd name="T3" fmla="*/ 174 h 232"/>
                    <a:gd name="T4" fmla="*/ 101 w 153"/>
                    <a:gd name="T5" fmla="*/ 232 h 232"/>
                    <a:gd name="T6" fmla="*/ 153 w 153"/>
                    <a:gd name="T7" fmla="*/ 58 h 232"/>
                    <a:gd name="T8" fmla="*/ 49 w 153"/>
                    <a:gd name="T9" fmla="*/ 0 h 232"/>
                  </a:gdLst>
                  <a:ahLst/>
                  <a:cxnLst>
                    <a:cxn ang="0">
                      <a:pos x="T0" y="T1"/>
                    </a:cxn>
                    <a:cxn ang="0">
                      <a:pos x="T2" y="T3"/>
                    </a:cxn>
                    <a:cxn ang="0">
                      <a:pos x="T4" y="T5"/>
                    </a:cxn>
                    <a:cxn ang="0">
                      <a:pos x="T6" y="T7"/>
                    </a:cxn>
                    <a:cxn ang="0">
                      <a:pos x="T8" y="T9"/>
                    </a:cxn>
                  </a:cxnLst>
                  <a:rect l="0" t="0" r="r" b="b"/>
                  <a:pathLst>
                    <a:path w="153" h="232">
                      <a:moveTo>
                        <a:pt x="49" y="0"/>
                      </a:moveTo>
                      <a:lnTo>
                        <a:pt x="0" y="174"/>
                      </a:lnTo>
                      <a:lnTo>
                        <a:pt x="101" y="232"/>
                      </a:lnTo>
                      <a:lnTo>
                        <a:pt x="153" y="58"/>
                      </a:lnTo>
                      <a:lnTo>
                        <a:pt x="49" y="0"/>
                      </a:lnTo>
                      <a:close/>
                    </a:path>
                  </a:pathLst>
                </a:custGeom>
                <a:solidFill>
                  <a:srgbClr val="0021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îśḻîḋé"/>
                <p:cNvSpPr/>
                <p:nvPr/>
              </p:nvSpPr>
              <p:spPr bwMode="auto">
                <a:xfrm>
                  <a:off x="2471643" y="4461031"/>
                  <a:ext cx="548335" cy="197598"/>
                </a:xfrm>
                <a:custGeom>
                  <a:avLst/>
                  <a:gdLst>
                    <a:gd name="T0" fmla="*/ 0 w 267"/>
                    <a:gd name="T1" fmla="*/ 57 h 96"/>
                    <a:gd name="T2" fmla="*/ 50 w 267"/>
                    <a:gd name="T3" fmla="*/ 85 h 96"/>
                    <a:gd name="T4" fmla="*/ 141 w 267"/>
                    <a:gd name="T5" fmla="*/ 94 h 96"/>
                    <a:gd name="T6" fmla="*/ 194 w 267"/>
                    <a:gd name="T7" fmla="*/ 93 h 96"/>
                    <a:gd name="T8" fmla="*/ 244 w 267"/>
                    <a:gd name="T9" fmla="*/ 66 h 96"/>
                    <a:gd name="T10" fmla="*/ 222 w 267"/>
                    <a:gd name="T11" fmla="*/ 10 h 96"/>
                    <a:gd name="T12" fmla="*/ 130 w 267"/>
                    <a:gd name="T13" fmla="*/ 0 h 96"/>
                    <a:gd name="T14" fmla="*/ 0 w 267"/>
                    <a:gd name="T15" fmla="*/ 57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96">
                      <a:moveTo>
                        <a:pt x="0" y="57"/>
                      </a:moveTo>
                      <a:cubicBezTo>
                        <a:pt x="0" y="57"/>
                        <a:pt x="28" y="80"/>
                        <a:pt x="50" y="85"/>
                      </a:cubicBezTo>
                      <a:cubicBezTo>
                        <a:pt x="79" y="92"/>
                        <a:pt x="125" y="93"/>
                        <a:pt x="141" y="94"/>
                      </a:cubicBezTo>
                      <a:cubicBezTo>
                        <a:pt x="166" y="96"/>
                        <a:pt x="185" y="96"/>
                        <a:pt x="194" y="93"/>
                      </a:cubicBezTo>
                      <a:cubicBezTo>
                        <a:pt x="205" y="89"/>
                        <a:pt x="236" y="71"/>
                        <a:pt x="244" y="66"/>
                      </a:cubicBezTo>
                      <a:cubicBezTo>
                        <a:pt x="260" y="57"/>
                        <a:pt x="267" y="20"/>
                        <a:pt x="222" y="10"/>
                      </a:cubicBezTo>
                      <a:cubicBezTo>
                        <a:pt x="178" y="0"/>
                        <a:pt x="130" y="0"/>
                        <a:pt x="130" y="0"/>
                      </a:cubicBezTo>
                      <a:lnTo>
                        <a:pt x="0" y="57"/>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ïṣlíďé"/>
                <p:cNvSpPr/>
                <p:nvPr/>
              </p:nvSpPr>
              <p:spPr bwMode="auto">
                <a:xfrm>
                  <a:off x="3028870" y="4508455"/>
                  <a:ext cx="211430" cy="119547"/>
                </a:xfrm>
                <a:custGeom>
                  <a:avLst/>
                  <a:gdLst>
                    <a:gd name="T0" fmla="*/ 5 w 103"/>
                    <a:gd name="T1" fmla="*/ 23 h 58"/>
                    <a:gd name="T2" fmla="*/ 2 w 103"/>
                    <a:gd name="T3" fmla="*/ 34 h 58"/>
                    <a:gd name="T4" fmla="*/ 1 w 103"/>
                    <a:gd name="T5" fmla="*/ 45 h 58"/>
                    <a:gd name="T6" fmla="*/ 15 w 103"/>
                    <a:gd name="T7" fmla="*/ 56 h 58"/>
                    <a:gd name="T8" fmla="*/ 38 w 103"/>
                    <a:gd name="T9" fmla="*/ 51 h 58"/>
                    <a:gd name="T10" fmla="*/ 65 w 103"/>
                    <a:gd name="T11" fmla="*/ 37 h 58"/>
                    <a:gd name="T12" fmla="*/ 88 w 103"/>
                    <a:gd name="T13" fmla="*/ 27 h 58"/>
                    <a:gd name="T14" fmla="*/ 91 w 103"/>
                    <a:gd name="T15" fmla="*/ 3 h 58"/>
                    <a:gd name="T16" fmla="*/ 26 w 103"/>
                    <a:gd name="T17" fmla="*/ 13 h 58"/>
                    <a:gd name="T18" fmla="*/ 5 w 103"/>
                    <a:gd name="T19"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58">
                      <a:moveTo>
                        <a:pt x="5" y="23"/>
                      </a:moveTo>
                      <a:cubicBezTo>
                        <a:pt x="4" y="24"/>
                        <a:pt x="3" y="28"/>
                        <a:pt x="2" y="34"/>
                      </a:cubicBezTo>
                      <a:cubicBezTo>
                        <a:pt x="1" y="39"/>
                        <a:pt x="0" y="43"/>
                        <a:pt x="1" y="45"/>
                      </a:cubicBezTo>
                      <a:cubicBezTo>
                        <a:pt x="2" y="48"/>
                        <a:pt x="8" y="54"/>
                        <a:pt x="15" y="56"/>
                      </a:cubicBezTo>
                      <a:cubicBezTo>
                        <a:pt x="22" y="58"/>
                        <a:pt x="30" y="56"/>
                        <a:pt x="38" y="51"/>
                      </a:cubicBezTo>
                      <a:cubicBezTo>
                        <a:pt x="47" y="46"/>
                        <a:pt x="53" y="40"/>
                        <a:pt x="65" y="37"/>
                      </a:cubicBezTo>
                      <a:cubicBezTo>
                        <a:pt x="76" y="34"/>
                        <a:pt x="82" y="31"/>
                        <a:pt x="88" y="27"/>
                      </a:cubicBezTo>
                      <a:cubicBezTo>
                        <a:pt x="94" y="21"/>
                        <a:pt x="103" y="7"/>
                        <a:pt x="91" y="3"/>
                      </a:cubicBezTo>
                      <a:cubicBezTo>
                        <a:pt x="78" y="0"/>
                        <a:pt x="51" y="12"/>
                        <a:pt x="26" y="13"/>
                      </a:cubicBezTo>
                      <a:lnTo>
                        <a:pt x="5" y="23"/>
                      </a:lnTo>
                      <a:close/>
                    </a:path>
                  </a:pathLst>
                </a:custGeom>
                <a:solidFill>
                  <a:srgbClr val="2460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lîde"/>
                <p:cNvSpPr/>
                <p:nvPr/>
              </p:nvSpPr>
              <p:spPr bwMode="auto">
                <a:xfrm>
                  <a:off x="3038750" y="4523275"/>
                  <a:ext cx="55327" cy="55327"/>
                </a:xfrm>
                <a:custGeom>
                  <a:avLst/>
                  <a:gdLst>
                    <a:gd name="T0" fmla="*/ 0 w 27"/>
                    <a:gd name="T1" fmla="*/ 0 h 27"/>
                    <a:gd name="T2" fmla="*/ 0 w 27"/>
                    <a:gd name="T3" fmla="*/ 19 h 27"/>
                    <a:gd name="T4" fmla="*/ 10 w 27"/>
                    <a:gd name="T5" fmla="*/ 27 h 27"/>
                    <a:gd name="T6" fmla="*/ 16 w 27"/>
                    <a:gd name="T7" fmla="*/ 26 h 27"/>
                    <a:gd name="T8" fmla="*/ 26 w 27"/>
                    <a:gd name="T9" fmla="*/ 11 h 27"/>
                    <a:gd name="T10" fmla="*/ 27 w 27"/>
                    <a:gd name="T11" fmla="*/ 0 h 27"/>
                    <a:gd name="T12" fmla="*/ 0 w 2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0" y="0"/>
                      </a:moveTo>
                      <a:cubicBezTo>
                        <a:pt x="0" y="19"/>
                        <a:pt x="0" y="19"/>
                        <a:pt x="0" y="19"/>
                      </a:cubicBezTo>
                      <a:cubicBezTo>
                        <a:pt x="0" y="19"/>
                        <a:pt x="2" y="25"/>
                        <a:pt x="10" y="27"/>
                      </a:cubicBezTo>
                      <a:cubicBezTo>
                        <a:pt x="12" y="27"/>
                        <a:pt x="14" y="27"/>
                        <a:pt x="16" y="26"/>
                      </a:cubicBezTo>
                      <a:cubicBezTo>
                        <a:pt x="22" y="24"/>
                        <a:pt x="26" y="18"/>
                        <a:pt x="26" y="11"/>
                      </a:cubicBezTo>
                      <a:cubicBezTo>
                        <a:pt x="27" y="0"/>
                        <a:pt x="27" y="0"/>
                        <a:pt x="27" y="0"/>
                      </a:cubicBezTo>
                      <a:lnTo>
                        <a:pt x="0" y="0"/>
                      </a:lnTo>
                      <a:close/>
                    </a:path>
                  </a:pathLst>
                </a:custGeom>
                <a:solidFill>
                  <a:srgbClr val="FFA8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ïs1ïḓê"/>
                <p:cNvSpPr/>
                <p:nvPr/>
              </p:nvSpPr>
              <p:spPr bwMode="auto">
                <a:xfrm>
                  <a:off x="3021954" y="4289121"/>
                  <a:ext cx="88919" cy="274661"/>
                </a:xfrm>
                <a:custGeom>
                  <a:avLst/>
                  <a:gdLst>
                    <a:gd name="T0" fmla="*/ 43 w 43"/>
                    <a:gd name="T1" fmla="*/ 0 h 134"/>
                    <a:gd name="T2" fmla="*/ 37 w 43"/>
                    <a:gd name="T3" fmla="*/ 122 h 134"/>
                    <a:gd name="T4" fmla="*/ 7 w 43"/>
                    <a:gd name="T5" fmla="*/ 122 h 134"/>
                    <a:gd name="T6" fmla="*/ 0 w 43"/>
                    <a:gd name="T7" fmla="*/ 11 h 134"/>
                    <a:gd name="T8" fmla="*/ 43 w 43"/>
                    <a:gd name="T9" fmla="*/ 0 h 134"/>
                  </a:gdLst>
                  <a:ahLst/>
                  <a:cxnLst>
                    <a:cxn ang="0">
                      <a:pos x="T0" y="T1"/>
                    </a:cxn>
                    <a:cxn ang="0">
                      <a:pos x="T2" y="T3"/>
                    </a:cxn>
                    <a:cxn ang="0">
                      <a:pos x="T4" y="T5"/>
                    </a:cxn>
                    <a:cxn ang="0">
                      <a:pos x="T6" y="T7"/>
                    </a:cxn>
                    <a:cxn ang="0">
                      <a:pos x="T8" y="T9"/>
                    </a:cxn>
                  </a:cxnLst>
                  <a:rect l="0" t="0" r="r" b="b"/>
                  <a:pathLst>
                    <a:path w="43" h="134">
                      <a:moveTo>
                        <a:pt x="43" y="0"/>
                      </a:moveTo>
                      <a:cubicBezTo>
                        <a:pt x="43" y="23"/>
                        <a:pt x="37" y="122"/>
                        <a:pt x="37" y="122"/>
                      </a:cubicBezTo>
                      <a:cubicBezTo>
                        <a:pt x="37" y="122"/>
                        <a:pt x="27" y="134"/>
                        <a:pt x="7" y="122"/>
                      </a:cubicBezTo>
                      <a:cubicBezTo>
                        <a:pt x="0" y="11"/>
                        <a:pt x="0" y="11"/>
                        <a:pt x="0" y="11"/>
                      </a:cubicBezTo>
                      <a:lnTo>
                        <a:pt x="43" y="0"/>
                      </a:ln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î$lïḓé"/>
                <p:cNvSpPr/>
                <p:nvPr/>
              </p:nvSpPr>
              <p:spPr bwMode="auto">
                <a:xfrm>
                  <a:off x="2739389" y="4293073"/>
                  <a:ext cx="301337" cy="203526"/>
                </a:xfrm>
                <a:custGeom>
                  <a:avLst/>
                  <a:gdLst>
                    <a:gd name="T0" fmla="*/ 74 w 147"/>
                    <a:gd name="T1" fmla="*/ 96 h 99"/>
                    <a:gd name="T2" fmla="*/ 138 w 147"/>
                    <a:gd name="T3" fmla="*/ 59 h 99"/>
                    <a:gd name="T4" fmla="*/ 147 w 147"/>
                    <a:gd name="T5" fmla="*/ 45 h 99"/>
                    <a:gd name="T6" fmla="*/ 138 w 147"/>
                    <a:gd name="T7" fmla="*/ 30 h 99"/>
                    <a:gd name="T8" fmla="*/ 90 w 147"/>
                    <a:gd name="T9" fmla="*/ 3 h 99"/>
                    <a:gd name="T10" fmla="*/ 73 w 147"/>
                    <a:gd name="T11" fmla="*/ 3 h 99"/>
                    <a:gd name="T12" fmla="*/ 9 w 147"/>
                    <a:gd name="T13" fmla="*/ 40 h 99"/>
                    <a:gd name="T14" fmla="*/ 0 w 147"/>
                    <a:gd name="T15" fmla="*/ 54 h 99"/>
                    <a:gd name="T16" fmla="*/ 9 w 147"/>
                    <a:gd name="T17" fmla="*/ 68 h 99"/>
                    <a:gd name="T18" fmla="*/ 57 w 147"/>
                    <a:gd name="T19" fmla="*/ 96 h 99"/>
                    <a:gd name="T20" fmla="*/ 74 w 147"/>
                    <a:gd name="T21"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99">
                      <a:moveTo>
                        <a:pt x="74" y="96"/>
                      </a:moveTo>
                      <a:cubicBezTo>
                        <a:pt x="138" y="59"/>
                        <a:pt x="138" y="59"/>
                        <a:pt x="138" y="59"/>
                      </a:cubicBezTo>
                      <a:cubicBezTo>
                        <a:pt x="143" y="56"/>
                        <a:pt x="147" y="50"/>
                        <a:pt x="147" y="45"/>
                      </a:cubicBezTo>
                      <a:cubicBezTo>
                        <a:pt x="147" y="40"/>
                        <a:pt x="143" y="33"/>
                        <a:pt x="138" y="30"/>
                      </a:cubicBezTo>
                      <a:cubicBezTo>
                        <a:pt x="90" y="3"/>
                        <a:pt x="90" y="3"/>
                        <a:pt x="90" y="3"/>
                      </a:cubicBezTo>
                      <a:cubicBezTo>
                        <a:pt x="85" y="0"/>
                        <a:pt x="78" y="0"/>
                        <a:pt x="73" y="3"/>
                      </a:cubicBezTo>
                      <a:cubicBezTo>
                        <a:pt x="9" y="40"/>
                        <a:pt x="9" y="40"/>
                        <a:pt x="9" y="40"/>
                      </a:cubicBezTo>
                      <a:cubicBezTo>
                        <a:pt x="4" y="43"/>
                        <a:pt x="0" y="49"/>
                        <a:pt x="0" y="54"/>
                      </a:cubicBezTo>
                      <a:cubicBezTo>
                        <a:pt x="0" y="59"/>
                        <a:pt x="4" y="66"/>
                        <a:pt x="9" y="68"/>
                      </a:cubicBezTo>
                      <a:cubicBezTo>
                        <a:pt x="57" y="96"/>
                        <a:pt x="57" y="96"/>
                        <a:pt x="57" y="96"/>
                      </a:cubicBezTo>
                      <a:cubicBezTo>
                        <a:pt x="61" y="99"/>
                        <a:pt x="69" y="99"/>
                        <a:pt x="74" y="96"/>
                      </a:cubicBezTo>
                      <a:close/>
                    </a:path>
                  </a:pathLst>
                </a:custGeom>
                <a:solidFill>
                  <a:srgbClr val="234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í$ļïḓê"/>
                <p:cNvSpPr/>
                <p:nvPr/>
              </p:nvSpPr>
              <p:spPr bwMode="auto">
                <a:xfrm>
                  <a:off x="2747293" y="4293073"/>
                  <a:ext cx="285530" cy="164006"/>
                </a:xfrm>
                <a:custGeom>
                  <a:avLst/>
                  <a:gdLst>
                    <a:gd name="T0" fmla="*/ 5 w 139"/>
                    <a:gd name="T1" fmla="*/ 50 h 80"/>
                    <a:gd name="T2" fmla="*/ 53 w 139"/>
                    <a:gd name="T3" fmla="*/ 77 h 80"/>
                    <a:gd name="T4" fmla="*/ 70 w 139"/>
                    <a:gd name="T5" fmla="*/ 77 h 80"/>
                    <a:gd name="T6" fmla="*/ 134 w 139"/>
                    <a:gd name="T7" fmla="*/ 40 h 80"/>
                    <a:gd name="T8" fmla="*/ 134 w 139"/>
                    <a:gd name="T9" fmla="*/ 30 h 80"/>
                    <a:gd name="T10" fmla="*/ 86 w 139"/>
                    <a:gd name="T11" fmla="*/ 3 h 80"/>
                    <a:gd name="T12" fmla="*/ 69 w 139"/>
                    <a:gd name="T13" fmla="*/ 3 h 80"/>
                    <a:gd name="T14" fmla="*/ 5 w 139"/>
                    <a:gd name="T15" fmla="*/ 40 h 80"/>
                    <a:gd name="T16" fmla="*/ 5 w 139"/>
                    <a:gd name="T17"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80">
                      <a:moveTo>
                        <a:pt x="5" y="50"/>
                      </a:moveTo>
                      <a:cubicBezTo>
                        <a:pt x="53" y="77"/>
                        <a:pt x="53" y="77"/>
                        <a:pt x="53" y="77"/>
                      </a:cubicBezTo>
                      <a:cubicBezTo>
                        <a:pt x="57" y="80"/>
                        <a:pt x="65" y="80"/>
                        <a:pt x="70" y="77"/>
                      </a:cubicBezTo>
                      <a:cubicBezTo>
                        <a:pt x="134" y="40"/>
                        <a:pt x="134" y="40"/>
                        <a:pt x="134" y="40"/>
                      </a:cubicBezTo>
                      <a:cubicBezTo>
                        <a:pt x="139" y="38"/>
                        <a:pt x="139" y="33"/>
                        <a:pt x="134" y="30"/>
                      </a:cubicBezTo>
                      <a:cubicBezTo>
                        <a:pt x="86" y="3"/>
                        <a:pt x="86" y="3"/>
                        <a:pt x="86" y="3"/>
                      </a:cubicBezTo>
                      <a:cubicBezTo>
                        <a:pt x="81" y="0"/>
                        <a:pt x="74" y="0"/>
                        <a:pt x="69" y="3"/>
                      </a:cubicBezTo>
                      <a:cubicBezTo>
                        <a:pt x="5" y="40"/>
                        <a:pt x="5" y="40"/>
                        <a:pt x="5" y="40"/>
                      </a:cubicBezTo>
                      <a:cubicBezTo>
                        <a:pt x="0" y="43"/>
                        <a:pt x="0" y="47"/>
                        <a:pt x="5" y="50"/>
                      </a:cubicBezTo>
                      <a:close/>
                    </a:path>
                  </a:pathLst>
                </a:custGeom>
                <a:solidFill>
                  <a:srgbClr val="2460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îSḻïďé"/>
                <p:cNvSpPr/>
                <p:nvPr/>
              </p:nvSpPr>
              <p:spPr bwMode="auto">
                <a:xfrm>
                  <a:off x="2749269" y="3870213"/>
                  <a:ext cx="87931" cy="96823"/>
                </a:xfrm>
                <a:custGeom>
                  <a:avLst/>
                  <a:gdLst>
                    <a:gd name="T0" fmla="*/ 89 w 89"/>
                    <a:gd name="T1" fmla="*/ 23 h 98"/>
                    <a:gd name="T2" fmla="*/ 73 w 89"/>
                    <a:gd name="T3" fmla="*/ 91 h 98"/>
                    <a:gd name="T4" fmla="*/ 0 w 89"/>
                    <a:gd name="T5" fmla="*/ 98 h 98"/>
                    <a:gd name="T6" fmla="*/ 17 w 89"/>
                    <a:gd name="T7" fmla="*/ 0 h 98"/>
                    <a:gd name="T8" fmla="*/ 89 w 89"/>
                    <a:gd name="T9" fmla="*/ 23 h 98"/>
                  </a:gdLst>
                  <a:ahLst/>
                  <a:cxnLst>
                    <a:cxn ang="0">
                      <a:pos x="T0" y="T1"/>
                    </a:cxn>
                    <a:cxn ang="0">
                      <a:pos x="T2" y="T3"/>
                    </a:cxn>
                    <a:cxn ang="0">
                      <a:pos x="T4" y="T5"/>
                    </a:cxn>
                    <a:cxn ang="0">
                      <a:pos x="T6" y="T7"/>
                    </a:cxn>
                    <a:cxn ang="0">
                      <a:pos x="T8" y="T9"/>
                    </a:cxn>
                  </a:cxnLst>
                  <a:rect l="0" t="0" r="r" b="b"/>
                  <a:pathLst>
                    <a:path w="89" h="98">
                      <a:moveTo>
                        <a:pt x="89" y="23"/>
                      </a:moveTo>
                      <a:lnTo>
                        <a:pt x="73" y="91"/>
                      </a:lnTo>
                      <a:lnTo>
                        <a:pt x="0" y="98"/>
                      </a:lnTo>
                      <a:lnTo>
                        <a:pt x="17" y="0"/>
                      </a:lnTo>
                      <a:lnTo>
                        <a:pt x="89" y="23"/>
                      </a:lnTo>
                      <a:close/>
                    </a:path>
                  </a:pathLst>
                </a:custGeom>
                <a:solidFill>
                  <a:srgbClr val="FFA8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i$ḻîḑè"/>
                <p:cNvSpPr/>
                <p:nvPr/>
              </p:nvSpPr>
              <p:spPr bwMode="auto">
                <a:xfrm>
                  <a:off x="2897467" y="3841561"/>
                  <a:ext cx="17784" cy="30628"/>
                </a:xfrm>
                <a:custGeom>
                  <a:avLst/>
                  <a:gdLst>
                    <a:gd name="T0" fmla="*/ 5 w 9"/>
                    <a:gd name="T1" fmla="*/ 0 h 15"/>
                    <a:gd name="T2" fmla="*/ 7 w 9"/>
                    <a:gd name="T3" fmla="*/ 15 h 15"/>
                    <a:gd name="T4" fmla="*/ 0 w 9"/>
                    <a:gd name="T5" fmla="*/ 15 h 15"/>
                    <a:gd name="T6" fmla="*/ 5 w 9"/>
                    <a:gd name="T7" fmla="*/ 0 h 15"/>
                  </a:gdLst>
                  <a:ahLst/>
                  <a:cxnLst>
                    <a:cxn ang="0">
                      <a:pos x="T0" y="T1"/>
                    </a:cxn>
                    <a:cxn ang="0">
                      <a:pos x="T2" y="T3"/>
                    </a:cxn>
                    <a:cxn ang="0">
                      <a:pos x="T4" y="T5"/>
                    </a:cxn>
                    <a:cxn ang="0">
                      <a:pos x="T6" y="T7"/>
                    </a:cxn>
                  </a:cxnLst>
                  <a:rect l="0" t="0" r="r" b="b"/>
                  <a:pathLst>
                    <a:path w="9" h="15">
                      <a:moveTo>
                        <a:pt x="5" y="0"/>
                      </a:moveTo>
                      <a:cubicBezTo>
                        <a:pt x="5" y="0"/>
                        <a:pt x="9" y="14"/>
                        <a:pt x="7" y="15"/>
                      </a:cubicBezTo>
                      <a:cubicBezTo>
                        <a:pt x="6" y="15"/>
                        <a:pt x="0" y="15"/>
                        <a:pt x="0" y="15"/>
                      </a:cubicBezTo>
                      <a:lnTo>
                        <a:pt x="5" y="0"/>
                      </a:lnTo>
                      <a:close/>
                    </a:path>
                  </a:pathLst>
                </a:custGeom>
                <a:solidFill>
                  <a:srgbClr val="F2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ṥľîḑe"/>
                <p:cNvSpPr/>
                <p:nvPr/>
              </p:nvSpPr>
              <p:spPr bwMode="auto">
                <a:xfrm>
                  <a:off x="2755197" y="3714110"/>
                  <a:ext cx="160054" cy="203526"/>
                </a:xfrm>
                <a:custGeom>
                  <a:avLst/>
                  <a:gdLst>
                    <a:gd name="T0" fmla="*/ 67 w 78"/>
                    <a:gd name="T1" fmla="*/ 17 h 99"/>
                    <a:gd name="T2" fmla="*/ 74 w 78"/>
                    <a:gd name="T3" fmla="*/ 60 h 99"/>
                    <a:gd name="T4" fmla="*/ 60 w 78"/>
                    <a:gd name="T5" fmla="*/ 96 h 99"/>
                    <a:gd name="T6" fmla="*/ 26 w 78"/>
                    <a:gd name="T7" fmla="*/ 93 h 99"/>
                    <a:gd name="T8" fmla="*/ 3 w 78"/>
                    <a:gd name="T9" fmla="*/ 52 h 99"/>
                    <a:gd name="T10" fmla="*/ 22 w 78"/>
                    <a:gd name="T11" fmla="*/ 5 h 99"/>
                    <a:gd name="T12" fmla="*/ 67 w 78"/>
                    <a:gd name="T13" fmla="*/ 17 h 99"/>
                  </a:gdLst>
                  <a:ahLst/>
                  <a:cxnLst>
                    <a:cxn ang="0">
                      <a:pos x="T0" y="T1"/>
                    </a:cxn>
                    <a:cxn ang="0">
                      <a:pos x="T2" y="T3"/>
                    </a:cxn>
                    <a:cxn ang="0">
                      <a:pos x="T4" y="T5"/>
                    </a:cxn>
                    <a:cxn ang="0">
                      <a:pos x="T6" y="T7"/>
                    </a:cxn>
                    <a:cxn ang="0">
                      <a:pos x="T8" y="T9"/>
                    </a:cxn>
                    <a:cxn ang="0">
                      <a:pos x="T10" y="T11"/>
                    </a:cxn>
                    <a:cxn ang="0">
                      <a:pos x="T12" y="T13"/>
                    </a:cxn>
                  </a:cxnLst>
                  <a:rect l="0" t="0" r="r" b="b"/>
                  <a:pathLst>
                    <a:path w="78" h="99">
                      <a:moveTo>
                        <a:pt x="67" y="17"/>
                      </a:moveTo>
                      <a:cubicBezTo>
                        <a:pt x="73" y="23"/>
                        <a:pt x="78" y="34"/>
                        <a:pt x="74" y="60"/>
                      </a:cubicBezTo>
                      <a:cubicBezTo>
                        <a:pt x="70" y="89"/>
                        <a:pt x="64" y="93"/>
                        <a:pt x="60" y="96"/>
                      </a:cubicBezTo>
                      <a:cubicBezTo>
                        <a:pt x="54" y="99"/>
                        <a:pt x="32" y="97"/>
                        <a:pt x="26" y="93"/>
                      </a:cubicBezTo>
                      <a:cubicBezTo>
                        <a:pt x="18" y="87"/>
                        <a:pt x="6" y="70"/>
                        <a:pt x="3" y="52"/>
                      </a:cubicBezTo>
                      <a:cubicBezTo>
                        <a:pt x="0" y="32"/>
                        <a:pt x="7" y="9"/>
                        <a:pt x="22" y="5"/>
                      </a:cubicBezTo>
                      <a:cubicBezTo>
                        <a:pt x="43" y="0"/>
                        <a:pt x="63" y="11"/>
                        <a:pt x="67" y="17"/>
                      </a:cubicBezTo>
                      <a:close/>
                    </a:path>
                  </a:pathLst>
                </a:custGeom>
                <a:solidFill>
                  <a:srgbClr val="FFA8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îŝḷíḋê"/>
                <p:cNvSpPr/>
                <p:nvPr/>
              </p:nvSpPr>
              <p:spPr bwMode="auto">
                <a:xfrm>
                  <a:off x="2701845" y="3687435"/>
                  <a:ext cx="228226" cy="226250"/>
                </a:xfrm>
                <a:custGeom>
                  <a:avLst/>
                  <a:gdLst>
                    <a:gd name="T0" fmla="*/ 23 w 111"/>
                    <a:gd name="T1" fmla="*/ 99 h 110"/>
                    <a:gd name="T2" fmla="*/ 46 w 111"/>
                    <a:gd name="T3" fmla="*/ 107 h 110"/>
                    <a:gd name="T4" fmla="*/ 81 w 111"/>
                    <a:gd name="T5" fmla="*/ 94 h 110"/>
                    <a:gd name="T6" fmla="*/ 91 w 111"/>
                    <a:gd name="T7" fmla="*/ 64 h 110"/>
                    <a:gd name="T8" fmla="*/ 108 w 111"/>
                    <a:gd name="T9" fmla="*/ 56 h 110"/>
                    <a:gd name="T10" fmla="*/ 90 w 111"/>
                    <a:gd name="T11" fmla="*/ 17 h 110"/>
                    <a:gd name="T12" fmla="*/ 16 w 111"/>
                    <a:gd name="T13" fmla="*/ 27 h 110"/>
                    <a:gd name="T14" fmla="*/ 23 w 111"/>
                    <a:gd name="T15" fmla="*/ 9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10">
                      <a:moveTo>
                        <a:pt x="23" y="99"/>
                      </a:moveTo>
                      <a:cubicBezTo>
                        <a:pt x="28" y="104"/>
                        <a:pt x="39" y="106"/>
                        <a:pt x="46" y="107"/>
                      </a:cubicBezTo>
                      <a:cubicBezTo>
                        <a:pt x="53" y="108"/>
                        <a:pt x="75" y="110"/>
                        <a:pt x="81" y="94"/>
                      </a:cubicBezTo>
                      <a:cubicBezTo>
                        <a:pt x="87" y="79"/>
                        <a:pt x="83" y="68"/>
                        <a:pt x="91" y="64"/>
                      </a:cubicBezTo>
                      <a:cubicBezTo>
                        <a:pt x="99" y="61"/>
                        <a:pt x="106" y="58"/>
                        <a:pt x="108" y="56"/>
                      </a:cubicBezTo>
                      <a:cubicBezTo>
                        <a:pt x="110" y="54"/>
                        <a:pt x="111" y="29"/>
                        <a:pt x="90" y="17"/>
                      </a:cubicBezTo>
                      <a:cubicBezTo>
                        <a:pt x="69" y="4"/>
                        <a:pt x="37" y="0"/>
                        <a:pt x="16" y="27"/>
                      </a:cubicBezTo>
                      <a:cubicBezTo>
                        <a:pt x="0" y="47"/>
                        <a:pt x="7" y="81"/>
                        <a:pt x="23" y="99"/>
                      </a:cubicBezTo>
                      <a:close/>
                    </a:path>
                  </a:pathLst>
                </a:custGeom>
                <a:solidFill>
                  <a:srgbClr val="4C9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ṡḻîḋè"/>
                <p:cNvSpPr/>
                <p:nvPr/>
              </p:nvSpPr>
              <p:spPr bwMode="auto">
                <a:xfrm>
                  <a:off x="2800644" y="3790186"/>
                  <a:ext cx="154127" cy="125475"/>
                </a:xfrm>
                <a:custGeom>
                  <a:avLst/>
                  <a:gdLst>
                    <a:gd name="T0" fmla="*/ 0 w 75"/>
                    <a:gd name="T1" fmla="*/ 57 h 61"/>
                    <a:gd name="T2" fmla="*/ 28 w 75"/>
                    <a:gd name="T3" fmla="*/ 48 h 61"/>
                    <a:gd name="T4" fmla="*/ 35 w 75"/>
                    <a:gd name="T5" fmla="*/ 22 h 61"/>
                    <a:gd name="T6" fmla="*/ 45 w 75"/>
                    <a:gd name="T7" fmla="*/ 11 h 61"/>
                    <a:gd name="T8" fmla="*/ 61 w 75"/>
                    <a:gd name="T9" fmla="*/ 3 h 61"/>
                    <a:gd name="T10" fmla="*/ 61 w 75"/>
                    <a:gd name="T11" fmla="*/ 0 h 61"/>
                    <a:gd name="T12" fmla="*/ 72 w 75"/>
                    <a:gd name="T13" fmla="*/ 0 h 61"/>
                    <a:gd name="T14" fmla="*/ 67 w 75"/>
                    <a:gd name="T15" fmla="*/ 7 h 61"/>
                    <a:gd name="T16" fmla="*/ 42 w 75"/>
                    <a:gd name="T17" fmla="*/ 18 h 61"/>
                    <a:gd name="T18" fmla="*/ 36 w 75"/>
                    <a:gd name="T19" fmla="*/ 38 h 61"/>
                    <a:gd name="T20" fmla="*/ 0 w 75"/>
                    <a:gd name="T21"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61">
                      <a:moveTo>
                        <a:pt x="0" y="57"/>
                      </a:moveTo>
                      <a:cubicBezTo>
                        <a:pt x="5" y="58"/>
                        <a:pt x="22" y="55"/>
                        <a:pt x="28" y="48"/>
                      </a:cubicBezTo>
                      <a:cubicBezTo>
                        <a:pt x="33" y="41"/>
                        <a:pt x="35" y="28"/>
                        <a:pt x="35" y="22"/>
                      </a:cubicBezTo>
                      <a:cubicBezTo>
                        <a:pt x="36" y="15"/>
                        <a:pt x="40" y="12"/>
                        <a:pt x="45" y="11"/>
                      </a:cubicBezTo>
                      <a:cubicBezTo>
                        <a:pt x="50" y="9"/>
                        <a:pt x="61" y="3"/>
                        <a:pt x="61" y="3"/>
                      </a:cubicBezTo>
                      <a:cubicBezTo>
                        <a:pt x="61" y="0"/>
                        <a:pt x="61" y="0"/>
                        <a:pt x="61" y="0"/>
                      </a:cubicBezTo>
                      <a:cubicBezTo>
                        <a:pt x="61" y="0"/>
                        <a:pt x="70" y="0"/>
                        <a:pt x="72" y="0"/>
                      </a:cubicBezTo>
                      <a:cubicBezTo>
                        <a:pt x="75" y="1"/>
                        <a:pt x="73" y="4"/>
                        <a:pt x="67" y="7"/>
                      </a:cubicBezTo>
                      <a:cubicBezTo>
                        <a:pt x="61" y="11"/>
                        <a:pt x="45" y="16"/>
                        <a:pt x="42" y="18"/>
                      </a:cubicBezTo>
                      <a:cubicBezTo>
                        <a:pt x="39" y="21"/>
                        <a:pt x="38" y="29"/>
                        <a:pt x="36" y="38"/>
                      </a:cubicBezTo>
                      <a:cubicBezTo>
                        <a:pt x="34" y="47"/>
                        <a:pt x="28" y="61"/>
                        <a:pt x="0" y="57"/>
                      </a:cubicBezTo>
                      <a:close/>
                    </a:path>
                  </a:pathLst>
                </a:custGeom>
                <a:solidFill>
                  <a:srgbClr val="234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ï$ḻïḑe"/>
                <p:cNvSpPr/>
                <p:nvPr/>
              </p:nvSpPr>
              <p:spPr bwMode="auto">
                <a:xfrm>
                  <a:off x="2844116" y="3917636"/>
                  <a:ext cx="99787" cy="67183"/>
                </a:xfrm>
                <a:custGeom>
                  <a:avLst/>
                  <a:gdLst>
                    <a:gd name="T0" fmla="*/ 27 w 49"/>
                    <a:gd name="T1" fmla="*/ 33 h 33"/>
                    <a:gd name="T2" fmla="*/ 47 w 49"/>
                    <a:gd name="T3" fmla="*/ 21 h 33"/>
                    <a:gd name="T4" fmla="*/ 40 w 49"/>
                    <a:gd name="T5" fmla="*/ 13 h 33"/>
                    <a:gd name="T6" fmla="*/ 33 w 49"/>
                    <a:gd name="T7" fmla="*/ 7 h 33"/>
                    <a:gd name="T8" fmla="*/ 24 w 49"/>
                    <a:gd name="T9" fmla="*/ 5 h 33"/>
                    <a:gd name="T10" fmla="*/ 19 w 49"/>
                    <a:gd name="T11" fmla="*/ 1 h 33"/>
                    <a:gd name="T12" fmla="*/ 0 w 49"/>
                    <a:gd name="T13" fmla="*/ 17 h 33"/>
                    <a:gd name="T14" fmla="*/ 27 w 49"/>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3">
                      <a:moveTo>
                        <a:pt x="27" y="33"/>
                      </a:moveTo>
                      <a:cubicBezTo>
                        <a:pt x="47" y="21"/>
                        <a:pt x="47" y="21"/>
                        <a:pt x="47" y="21"/>
                      </a:cubicBezTo>
                      <a:cubicBezTo>
                        <a:pt x="49" y="16"/>
                        <a:pt x="46" y="13"/>
                        <a:pt x="40" y="13"/>
                      </a:cubicBezTo>
                      <a:cubicBezTo>
                        <a:pt x="35" y="13"/>
                        <a:pt x="36" y="8"/>
                        <a:pt x="33" y="7"/>
                      </a:cubicBezTo>
                      <a:cubicBezTo>
                        <a:pt x="29" y="5"/>
                        <a:pt x="26" y="6"/>
                        <a:pt x="24" y="5"/>
                      </a:cubicBezTo>
                      <a:cubicBezTo>
                        <a:pt x="22" y="4"/>
                        <a:pt x="22" y="2"/>
                        <a:pt x="19" y="1"/>
                      </a:cubicBezTo>
                      <a:cubicBezTo>
                        <a:pt x="8" y="0"/>
                        <a:pt x="0" y="17"/>
                        <a:pt x="0" y="17"/>
                      </a:cubicBezTo>
                      <a:lnTo>
                        <a:pt x="27" y="33"/>
                      </a:lnTo>
                      <a:close/>
                    </a:path>
                  </a:pathLst>
                </a:custGeom>
                <a:solidFill>
                  <a:srgbClr val="F2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îSļïḑê"/>
                <p:cNvSpPr/>
                <p:nvPr/>
              </p:nvSpPr>
              <p:spPr bwMode="auto">
                <a:xfrm>
                  <a:off x="2619842" y="4147838"/>
                  <a:ext cx="361605" cy="139307"/>
                </a:xfrm>
                <a:custGeom>
                  <a:avLst/>
                  <a:gdLst>
                    <a:gd name="T0" fmla="*/ 0 w 176"/>
                    <a:gd name="T1" fmla="*/ 68 h 68"/>
                    <a:gd name="T2" fmla="*/ 104 w 176"/>
                    <a:gd name="T3" fmla="*/ 17 h 68"/>
                    <a:gd name="T4" fmla="*/ 156 w 176"/>
                    <a:gd name="T5" fmla="*/ 0 h 68"/>
                    <a:gd name="T6" fmla="*/ 176 w 176"/>
                    <a:gd name="T7" fmla="*/ 19 h 68"/>
                    <a:gd name="T8" fmla="*/ 174 w 176"/>
                    <a:gd name="T9" fmla="*/ 42 h 68"/>
                    <a:gd name="T10" fmla="*/ 100 w 176"/>
                    <a:gd name="T11" fmla="*/ 61 h 68"/>
                    <a:gd name="T12" fmla="*/ 0 w 176"/>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176" h="68">
                      <a:moveTo>
                        <a:pt x="0" y="68"/>
                      </a:moveTo>
                      <a:cubicBezTo>
                        <a:pt x="0" y="68"/>
                        <a:pt x="89" y="24"/>
                        <a:pt x="104" y="17"/>
                      </a:cubicBezTo>
                      <a:cubicBezTo>
                        <a:pt x="119" y="10"/>
                        <a:pt x="144" y="0"/>
                        <a:pt x="156" y="0"/>
                      </a:cubicBezTo>
                      <a:cubicBezTo>
                        <a:pt x="166" y="0"/>
                        <a:pt x="175" y="9"/>
                        <a:pt x="176" y="19"/>
                      </a:cubicBezTo>
                      <a:cubicBezTo>
                        <a:pt x="176" y="30"/>
                        <a:pt x="174" y="42"/>
                        <a:pt x="174" y="42"/>
                      </a:cubicBezTo>
                      <a:cubicBezTo>
                        <a:pt x="174" y="42"/>
                        <a:pt x="137" y="55"/>
                        <a:pt x="100" y="61"/>
                      </a:cubicBezTo>
                      <a:cubicBezTo>
                        <a:pt x="63" y="67"/>
                        <a:pt x="0" y="68"/>
                        <a:pt x="0" y="68"/>
                      </a:cubicBezTo>
                      <a:close/>
                    </a:path>
                  </a:pathLst>
                </a:custGeom>
                <a:solidFill>
                  <a:srgbClr val="ABD5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îṧlîďe"/>
                <p:cNvSpPr/>
                <p:nvPr/>
              </p:nvSpPr>
              <p:spPr bwMode="auto">
                <a:xfrm>
                  <a:off x="2636638" y="4218974"/>
                  <a:ext cx="474236" cy="209454"/>
                </a:xfrm>
                <a:custGeom>
                  <a:avLst/>
                  <a:gdLst>
                    <a:gd name="T0" fmla="*/ 2 w 231"/>
                    <a:gd name="T1" fmla="*/ 8 h 102"/>
                    <a:gd name="T2" fmla="*/ 8 w 231"/>
                    <a:gd name="T3" fmla="*/ 58 h 102"/>
                    <a:gd name="T4" fmla="*/ 95 w 231"/>
                    <a:gd name="T5" fmla="*/ 95 h 102"/>
                    <a:gd name="T6" fmla="*/ 195 w 231"/>
                    <a:gd name="T7" fmla="*/ 57 h 102"/>
                    <a:gd name="T8" fmla="*/ 231 w 231"/>
                    <a:gd name="T9" fmla="*/ 34 h 102"/>
                    <a:gd name="T10" fmla="*/ 199 w 231"/>
                    <a:gd name="T11" fmla="*/ 1 h 102"/>
                    <a:gd name="T12" fmla="*/ 85 w 231"/>
                    <a:gd name="T13" fmla="*/ 20 h 102"/>
                    <a:gd name="T14" fmla="*/ 2 w 231"/>
                    <a:gd name="T15" fmla="*/ 8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02">
                      <a:moveTo>
                        <a:pt x="2" y="8"/>
                      </a:moveTo>
                      <a:cubicBezTo>
                        <a:pt x="2" y="26"/>
                        <a:pt x="0" y="45"/>
                        <a:pt x="8" y="58"/>
                      </a:cubicBezTo>
                      <a:cubicBezTo>
                        <a:pt x="15" y="71"/>
                        <a:pt x="56" y="102"/>
                        <a:pt x="95" y="95"/>
                      </a:cubicBezTo>
                      <a:cubicBezTo>
                        <a:pt x="120" y="91"/>
                        <a:pt x="195" y="57"/>
                        <a:pt x="195" y="57"/>
                      </a:cubicBezTo>
                      <a:cubicBezTo>
                        <a:pt x="195" y="57"/>
                        <a:pt x="231" y="43"/>
                        <a:pt x="231" y="34"/>
                      </a:cubicBezTo>
                      <a:cubicBezTo>
                        <a:pt x="231" y="20"/>
                        <a:pt x="230" y="0"/>
                        <a:pt x="199" y="1"/>
                      </a:cubicBezTo>
                      <a:cubicBezTo>
                        <a:pt x="170" y="2"/>
                        <a:pt x="85" y="20"/>
                        <a:pt x="85" y="20"/>
                      </a:cubicBezTo>
                      <a:lnTo>
                        <a:pt x="2" y="8"/>
                      </a:lnTo>
                      <a:close/>
                    </a:path>
                  </a:pathLst>
                </a:custGeom>
                <a:solidFill>
                  <a:srgbClr val="C1E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ŝľïďe"/>
                <p:cNvSpPr/>
                <p:nvPr/>
              </p:nvSpPr>
              <p:spPr bwMode="auto">
                <a:xfrm>
                  <a:off x="2638614" y="3906769"/>
                  <a:ext cx="242058" cy="405076"/>
                </a:xfrm>
                <a:custGeom>
                  <a:avLst/>
                  <a:gdLst>
                    <a:gd name="T0" fmla="*/ 26 w 118"/>
                    <a:gd name="T1" fmla="*/ 16 h 197"/>
                    <a:gd name="T2" fmla="*/ 55 w 118"/>
                    <a:gd name="T3" fmla="*/ 2 h 197"/>
                    <a:gd name="T4" fmla="*/ 99 w 118"/>
                    <a:gd name="T5" fmla="*/ 19 h 197"/>
                    <a:gd name="T6" fmla="*/ 118 w 118"/>
                    <a:gd name="T7" fmla="*/ 85 h 197"/>
                    <a:gd name="T8" fmla="*/ 118 w 118"/>
                    <a:gd name="T9" fmla="*/ 165 h 197"/>
                    <a:gd name="T10" fmla="*/ 107 w 118"/>
                    <a:gd name="T11" fmla="*/ 182 h 197"/>
                    <a:gd name="T12" fmla="*/ 49 w 118"/>
                    <a:gd name="T13" fmla="*/ 195 h 197"/>
                    <a:gd name="T14" fmla="*/ 1 w 118"/>
                    <a:gd name="T15" fmla="*/ 160 h 197"/>
                    <a:gd name="T16" fmla="*/ 4 w 118"/>
                    <a:gd name="T17" fmla="*/ 69 h 197"/>
                    <a:gd name="T18" fmla="*/ 26 w 118"/>
                    <a:gd name="T19" fmla="*/ 1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97">
                      <a:moveTo>
                        <a:pt x="26" y="16"/>
                      </a:moveTo>
                      <a:cubicBezTo>
                        <a:pt x="39" y="1"/>
                        <a:pt x="48" y="0"/>
                        <a:pt x="55" y="2"/>
                      </a:cubicBezTo>
                      <a:cubicBezTo>
                        <a:pt x="78" y="8"/>
                        <a:pt x="94" y="18"/>
                        <a:pt x="99" y="19"/>
                      </a:cubicBezTo>
                      <a:cubicBezTo>
                        <a:pt x="99" y="19"/>
                        <a:pt x="93" y="71"/>
                        <a:pt x="118" y="85"/>
                      </a:cubicBezTo>
                      <a:cubicBezTo>
                        <a:pt x="118" y="165"/>
                        <a:pt x="118" y="165"/>
                        <a:pt x="118" y="165"/>
                      </a:cubicBezTo>
                      <a:cubicBezTo>
                        <a:pt x="118" y="165"/>
                        <a:pt x="118" y="174"/>
                        <a:pt x="107" y="182"/>
                      </a:cubicBezTo>
                      <a:cubicBezTo>
                        <a:pt x="97" y="190"/>
                        <a:pt x="75" y="197"/>
                        <a:pt x="49" y="195"/>
                      </a:cubicBezTo>
                      <a:cubicBezTo>
                        <a:pt x="19" y="193"/>
                        <a:pt x="1" y="160"/>
                        <a:pt x="1" y="160"/>
                      </a:cubicBezTo>
                      <a:cubicBezTo>
                        <a:pt x="1" y="160"/>
                        <a:pt x="0" y="94"/>
                        <a:pt x="4" y="69"/>
                      </a:cubicBezTo>
                      <a:cubicBezTo>
                        <a:pt x="10" y="38"/>
                        <a:pt x="21" y="21"/>
                        <a:pt x="26" y="16"/>
                      </a:cubicBezTo>
                      <a:close/>
                    </a:path>
                  </a:pathLst>
                </a:custGeom>
                <a:solidFill>
                  <a:srgbClr val="FFDB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iṩļiḓè"/>
                <p:cNvSpPr/>
                <p:nvPr/>
              </p:nvSpPr>
              <p:spPr bwMode="auto">
                <a:xfrm>
                  <a:off x="2841152" y="4034219"/>
                  <a:ext cx="39520" cy="74100"/>
                </a:xfrm>
                <a:custGeom>
                  <a:avLst/>
                  <a:gdLst>
                    <a:gd name="T0" fmla="*/ 19 w 19"/>
                    <a:gd name="T1" fmla="*/ 27 h 36"/>
                    <a:gd name="T2" fmla="*/ 0 w 19"/>
                    <a:gd name="T3" fmla="*/ 0 h 36"/>
                    <a:gd name="T4" fmla="*/ 19 w 19"/>
                    <a:gd name="T5" fmla="*/ 36 h 36"/>
                    <a:gd name="T6" fmla="*/ 19 w 19"/>
                    <a:gd name="T7" fmla="*/ 27 h 36"/>
                  </a:gdLst>
                  <a:ahLst/>
                  <a:cxnLst>
                    <a:cxn ang="0">
                      <a:pos x="T0" y="T1"/>
                    </a:cxn>
                    <a:cxn ang="0">
                      <a:pos x="T2" y="T3"/>
                    </a:cxn>
                    <a:cxn ang="0">
                      <a:pos x="T4" y="T5"/>
                    </a:cxn>
                    <a:cxn ang="0">
                      <a:pos x="T6" y="T7"/>
                    </a:cxn>
                  </a:cxnLst>
                  <a:rect l="0" t="0" r="r" b="b"/>
                  <a:pathLst>
                    <a:path w="19" h="36">
                      <a:moveTo>
                        <a:pt x="19" y="27"/>
                      </a:moveTo>
                      <a:cubicBezTo>
                        <a:pt x="19" y="27"/>
                        <a:pt x="4" y="15"/>
                        <a:pt x="0" y="0"/>
                      </a:cubicBezTo>
                      <a:cubicBezTo>
                        <a:pt x="0" y="0"/>
                        <a:pt x="1" y="24"/>
                        <a:pt x="19" y="36"/>
                      </a:cubicBezTo>
                      <a:lnTo>
                        <a:pt x="19" y="27"/>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ïṧlïḍé"/>
                <p:cNvSpPr/>
                <p:nvPr/>
              </p:nvSpPr>
              <p:spPr bwMode="auto">
                <a:xfrm>
                  <a:off x="3153357" y="4087571"/>
                  <a:ext cx="90895" cy="80028"/>
                </a:xfrm>
                <a:custGeom>
                  <a:avLst/>
                  <a:gdLst>
                    <a:gd name="T0" fmla="*/ 7 w 44"/>
                    <a:gd name="T1" fmla="*/ 39 h 39"/>
                    <a:gd name="T2" fmla="*/ 27 w 44"/>
                    <a:gd name="T3" fmla="*/ 33 h 39"/>
                    <a:gd name="T4" fmla="*/ 43 w 44"/>
                    <a:gd name="T5" fmla="*/ 20 h 39"/>
                    <a:gd name="T6" fmla="*/ 41 w 44"/>
                    <a:gd name="T7" fmla="*/ 13 h 39"/>
                    <a:gd name="T8" fmla="*/ 34 w 44"/>
                    <a:gd name="T9" fmla="*/ 9 h 39"/>
                    <a:gd name="T10" fmla="*/ 26 w 44"/>
                    <a:gd name="T11" fmla="*/ 3 h 39"/>
                    <a:gd name="T12" fmla="*/ 18 w 44"/>
                    <a:gd name="T13" fmla="*/ 1 h 39"/>
                    <a:gd name="T14" fmla="*/ 0 w 44"/>
                    <a:gd name="T15" fmla="*/ 15 h 39"/>
                    <a:gd name="T16" fmla="*/ 7 w 4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9">
                      <a:moveTo>
                        <a:pt x="7" y="39"/>
                      </a:moveTo>
                      <a:cubicBezTo>
                        <a:pt x="13" y="39"/>
                        <a:pt x="23" y="36"/>
                        <a:pt x="27" y="33"/>
                      </a:cubicBezTo>
                      <a:cubicBezTo>
                        <a:pt x="27" y="33"/>
                        <a:pt x="34" y="19"/>
                        <a:pt x="43" y="20"/>
                      </a:cubicBezTo>
                      <a:cubicBezTo>
                        <a:pt x="43" y="20"/>
                        <a:pt x="44" y="14"/>
                        <a:pt x="41" y="13"/>
                      </a:cubicBezTo>
                      <a:cubicBezTo>
                        <a:pt x="37" y="11"/>
                        <a:pt x="36" y="11"/>
                        <a:pt x="34" y="9"/>
                      </a:cubicBezTo>
                      <a:cubicBezTo>
                        <a:pt x="33" y="7"/>
                        <a:pt x="33" y="3"/>
                        <a:pt x="26" y="3"/>
                      </a:cubicBezTo>
                      <a:cubicBezTo>
                        <a:pt x="24" y="3"/>
                        <a:pt x="24" y="2"/>
                        <a:pt x="18" y="1"/>
                      </a:cubicBezTo>
                      <a:cubicBezTo>
                        <a:pt x="11" y="0"/>
                        <a:pt x="5" y="15"/>
                        <a:pt x="0" y="15"/>
                      </a:cubicBezTo>
                      <a:lnTo>
                        <a:pt x="7" y="39"/>
                      </a:lnTo>
                      <a:close/>
                    </a:path>
                  </a:pathLst>
                </a:custGeom>
                <a:solidFill>
                  <a:srgbClr val="FFA8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ïŝļïḋé"/>
                <p:cNvSpPr/>
                <p:nvPr/>
              </p:nvSpPr>
              <p:spPr bwMode="auto">
                <a:xfrm>
                  <a:off x="2831272" y="3946288"/>
                  <a:ext cx="344809" cy="230202"/>
                </a:xfrm>
                <a:custGeom>
                  <a:avLst/>
                  <a:gdLst>
                    <a:gd name="T0" fmla="*/ 5 w 168"/>
                    <a:gd name="T1" fmla="*/ 0 h 112"/>
                    <a:gd name="T2" fmla="*/ 42 w 168"/>
                    <a:gd name="T3" fmla="*/ 18 h 112"/>
                    <a:gd name="T4" fmla="*/ 99 w 168"/>
                    <a:gd name="T5" fmla="*/ 74 h 112"/>
                    <a:gd name="T6" fmla="*/ 159 w 168"/>
                    <a:gd name="T7" fmla="*/ 83 h 112"/>
                    <a:gd name="T8" fmla="*/ 165 w 168"/>
                    <a:gd name="T9" fmla="*/ 93 h 112"/>
                    <a:gd name="T10" fmla="*/ 163 w 168"/>
                    <a:gd name="T11" fmla="*/ 109 h 112"/>
                    <a:gd name="T12" fmla="*/ 93 w 168"/>
                    <a:gd name="T13" fmla="*/ 110 h 112"/>
                    <a:gd name="T14" fmla="*/ 24 w 168"/>
                    <a:gd name="T15" fmla="*/ 70 h 112"/>
                    <a:gd name="T16" fmla="*/ 4 w 168"/>
                    <a:gd name="T17" fmla="*/ 35 h 112"/>
                    <a:gd name="T18" fmla="*/ 5 w 168"/>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12">
                      <a:moveTo>
                        <a:pt x="5" y="0"/>
                      </a:moveTo>
                      <a:cubicBezTo>
                        <a:pt x="27" y="4"/>
                        <a:pt x="34" y="10"/>
                        <a:pt x="42" y="18"/>
                      </a:cubicBezTo>
                      <a:cubicBezTo>
                        <a:pt x="51" y="25"/>
                        <a:pt x="99" y="74"/>
                        <a:pt x="99" y="74"/>
                      </a:cubicBezTo>
                      <a:cubicBezTo>
                        <a:pt x="159" y="83"/>
                        <a:pt x="159" y="83"/>
                        <a:pt x="159" y="83"/>
                      </a:cubicBezTo>
                      <a:cubicBezTo>
                        <a:pt x="159" y="83"/>
                        <a:pt x="163" y="86"/>
                        <a:pt x="165" y="93"/>
                      </a:cubicBezTo>
                      <a:cubicBezTo>
                        <a:pt x="168" y="99"/>
                        <a:pt x="166" y="107"/>
                        <a:pt x="163" y="109"/>
                      </a:cubicBezTo>
                      <a:cubicBezTo>
                        <a:pt x="163" y="109"/>
                        <a:pt x="104" y="112"/>
                        <a:pt x="93" y="110"/>
                      </a:cubicBezTo>
                      <a:cubicBezTo>
                        <a:pt x="81" y="108"/>
                        <a:pt x="24" y="70"/>
                        <a:pt x="24" y="70"/>
                      </a:cubicBezTo>
                      <a:cubicBezTo>
                        <a:pt x="24" y="70"/>
                        <a:pt x="8" y="60"/>
                        <a:pt x="4" y="35"/>
                      </a:cubicBezTo>
                      <a:cubicBezTo>
                        <a:pt x="0" y="11"/>
                        <a:pt x="5" y="0"/>
                        <a:pt x="5" y="0"/>
                      </a:cubicBezTo>
                      <a:close/>
                    </a:path>
                  </a:pathLst>
                </a:custGeom>
                <a:solidFill>
                  <a:srgbClr val="FFDB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íśḷíḓè"/>
                <p:cNvSpPr/>
                <p:nvPr/>
              </p:nvSpPr>
              <p:spPr bwMode="auto">
                <a:xfrm>
                  <a:off x="2338265" y="4134994"/>
                  <a:ext cx="500912" cy="474236"/>
                </a:xfrm>
                <a:custGeom>
                  <a:avLst/>
                  <a:gdLst>
                    <a:gd name="T0" fmla="*/ 192 w 244"/>
                    <a:gd name="T1" fmla="*/ 120 h 231"/>
                    <a:gd name="T2" fmla="*/ 101 w 244"/>
                    <a:gd name="T3" fmla="*/ 231 h 231"/>
                    <a:gd name="T4" fmla="*/ 98 w 244"/>
                    <a:gd name="T5" fmla="*/ 231 h 231"/>
                    <a:gd name="T6" fmla="*/ 87 w 244"/>
                    <a:gd name="T7" fmla="*/ 228 h 231"/>
                    <a:gd name="T8" fmla="*/ 11 w 244"/>
                    <a:gd name="T9" fmla="*/ 184 h 231"/>
                    <a:gd name="T10" fmla="*/ 6 w 244"/>
                    <a:gd name="T11" fmla="*/ 181 h 231"/>
                    <a:gd name="T12" fmla="*/ 0 w 244"/>
                    <a:gd name="T13" fmla="*/ 166 h 231"/>
                    <a:gd name="T14" fmla="*/ 0 w 244"/>
                    <a:gd name="T15" fmla="*/ 147 h 231"/>
                    <a:gd name="T16" fmla="*/ 55 w 244"/>
                    <a:gd name="T17" fmla="*/ 53 h 231"/>
                    <a:gd name="T18" fmla="*/ 147 w 244"/>
                    <a:gd name="T19" fmla="*/ 0 h 231"/>
                    <a:gd name="T20" fmla="*/ 244 w 244"/>
                    <a:gd name="T21" fmla="*/ 56 h 231"/>
                    <a:gd name="T22" fmla="*/ 192 w 244"/>
                    <a:gd name="T23" fmla="*/ 1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1">
                      <a:moveTo>
                        <a:pt x="192" y="120"/>
                      </a:moveTo>
                      <a:cubicBezTo>
                        <a:pt x="101" y="231"/>
                        <a:pt x="101" y="231"/>
                        <a:pt x="101" y="231"/>
                      </a:cubicBezTo>
                      <a:cubicBezTo>
                        <a:pt x="100" y="231"/>
                        <a:pt x="99" y="231"/>
                        <a:pt x="98" y="231"/>
                      </a:cubicBezTo>
                      <a:cubicBezTo>
                        <a:pt x="94" y="231"/>
                        <a:pt x="90" y="230"/>
                        <a:pt x="87" y="228"/>
                      </a:cubicBezTo>
                      <a:cubicBezTo>
                        <a:pt x="11" y="184"/>
                        <a:pt x="11" y="184"/>
                        <a:pt x="11" y="184"/>
                      </a:cubicBezTo>
                      <a:cubicBezTo>
                        <a:pt x="11" y="184"/>
                        <a:pt x="8" y="183"/>
                        <a:pt x="6" y="181"/>
                      </a:cubicBezTo>
                      <a:cubicBezTo>
                        <a:pt x="3" y="179"/>
                        <a:pt x="0" y="173"/>
                        <a:pt x="0" y="166"/>
                      </a:cubicBezTo>
                      <a:cubicBezTo>
                        <a:pt x="0" y="147"/>
                        <a:pt x="0" y="147"/>
                        <a:pt x="0" y="147"/>
                      </a:cubicBezTo>
                      <a:cubicBezTo>
                        <a:pt x="0" y="108"/>
                        <a:pt x="21" y="72"/>
                        <a:pt x="55" y="53"/>
                      </a:cubicBezTo>
                      <a:cubicBezTo>
                        <a:pt x="147" y="0"/>
                        <a:pt x="147" y="0"/>
                        <a:pt x="147" y="0"/>
                      </a:cubicBezTo>
                      <a:cubicBezTo>
                        <a:pt x="244" y="56"/>
                        <a:pt x="244" y="56"/>
                        <a:pt x="244" y="56"/>
                      </a:cubicBezTo>
                      <a:lnTo>
                        <a:pt x="192" y="120"/>
                      </a:lnTo>
                      <a:close/>
                    </a:path>
                  </a:pathLst>
                </a:custGeom>
                <a:solidFill>
                  <a:srgbClr val="2460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iṩļîďê"/>
                <p:cNvSpPr/>
                <p:nvPr/>
              </p:nvSpPr>
              <p:spPr bwMode="auto">
                <a:xfrm>
                  <a:off x="2387664" y="4134994"/>
                  <a:ext cx="451512" cy="324061"/>
                </a:xfrm>
                <a:custGeom>
                  <a:avLst/>
                  <a:gdLst>
                    <a:gd name="T0" fmla="*/ 137 w 220"/>
                    <a:gd name="T1" fmla="*/ 158 h 158"/>
                    <a:gd name="T2" fmla="*/ 220 w 220"/>
                    <a:gd name="T3" fmla="*/ 56 h 158"/>
                    <a:gd name="T4" fmla="*/ 123 w 220"/>
                    <a:gd name="T5" fmla="*/ 0 h 158"/>
                    <a:gd name="T6" fmla="*/ 31 w 220"/>
                    <a:gd name="T7" fmla="*/ 53 h 158"/>
                    <a:gd name="T8" fmla="*/ 0 w 220"/>
                    <a:gd name="T9" fmla="*/ 79 h 158"/>
                    <a:gd name="T10" fmla="*/ 137 w 220"/>
                    <a:gd name="T11" fmla="*/ 158 h 158"/>
                  </a:gdLst>
                  <a:ahLst/>
                  <a:cxnLst>
                    <a:cxn ang="0">
                      <a:pos x="T0" y="T1"/>
                    </a:cxn>
                    <a:cxn ang="0">
                      <a:pos x="T2" y="T3"/>
                    </a:cxn>
                    <a:cxn ang="0">
                      <a:pos x="T4" y="T5"/>
                    </a:cxn>
                    <a:cxn ang="0">
                      <a:pos x="T6" y="T7"/>
                    </a:cxn>
                    <a:cxn ang="0">
                      <a:pos x="T8" y="T9"/>
                    </a:cxn>
                    <a:cxn ang="0">
                      <a:pos x="T10" y="T11"/>
                    </a:cxn>
                  </a:cxnLst>
                  <a:rect l="0" t="0" r="r" b="b"/>
                  <a:pathLst>
                    <a:path w="220" h="158">
                      <a:moveTo>
                        <a:pt x="137" y="158"/>
                      </a:moveTo>
                      <a:cubicBezTo>
                        <a:pt x="220" y="56"/>
                        <a:pt x="220" y="56"/>
                        <a:pt x="220" y="56"/>
                      </a:cubicBezTo>
                      <a:cubicBezTo>
                        <a:pt x="123" y="0"/>
                        <a:pt x="123" y="0"/>
                        <a:pt x="123" y="0"/>
                      </a:cubicBezTo>
                      <a:cubicBezTo>
                        <a:pt x="31" y="53"/>
                        <a:pt x="31" y="53"/>
                        <a:pt x="31" y="53"/>
                      </a:cubicBezTo>
                      <a:cubicBezTo>
                        <a:pt x="19" y="60"/>
                        <a:pt x="9" y="69"/>
                        <a:pt x="0" y="79"/>
                      </a:cubicBezTo>
                      <a:lnTo>
                        <a:pt x="137" y="158"/>
                      </a:lnTo>
                      <a:close/>
                    </a:path>
                  </a:pathLst>
                </a:custGeom>
                <a:solidFill>
                  <a:srgbClr val="4C9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iSḷiḑè"/>
                <p:cNvSpPr/>
                <p:nvPr/>
              </p:nvSpPr>
              <p:spPr bwMode="auto">
                <a:xfrm>
                  <a:off x="2539814" y="4249601"/>
                  <a:ext cx="299361" cy="359629"/>
                </a:xfrm>
                <a:custGeom>
                  <a:avLst/>
                  <a:gdLst>
                    <a:gd name="T0" fmla="*/ 146 w 146"/>
                    <a:gd name="T1" fmla="*/ 82 h 175"/>
                    <a:gd name="T2" fmla="*/ 141 w 146"/>
                    <a:gd name="T3" fmla="*/ 97 h 175"/>
                    <a:gd name="T4" fmla="*/ 136 w 146"/>
                    <a:gd name="T5" fmla="*/ 100 h 175"/>
                    <a:gd name="T6" fmla="*/ 10 w 146"/>
                    <a:gd name="T7" fmla="*/ 172 h 175"/>
                    <a:gd name="T8" fmla="*/ 3 w 146"/>
                    <a:gd name="T9" fmla="*/ 175 h 175"/>
                    <a:gd name="T10" fmla="*/ 0 w 146"/>
                    <a:gd name="T11" fmla="*/ 175 h 175"/>
                    <a:gd name="T12" fmla="*/ 0 w 146"/>
                    <a:gd name="T13" fmla="*/ 148 h 175"/>
                    <a:gd name="T14" fmla="*/ 55 w 146"/>
                    <a:gd name="T15" fmla="*/ 53 h 175"/>
                    <a:gd name="T16" fmla="*/ 65 w 146"/>
                    <a:gd name="T17" fmla="*/ 47 h 175"/>
                    <a:gd name="T18" fmla="*/ 146 w 146"/>
                    <a:gd name="T19" fmla="*/ 0 h 175"/>
                    <a:gd name="T20" fmla="*/ 146 w 146"/>
                    <a:gd name="T21" fmla="*/ 8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75">
                      <a:moveTo>
                        <a:pt x="146" y="82"/>
                      </a:moveTo>
                      <a:cubicBezTo>
                        <a:pt x="146" y="88"/>
                        <a:pt x="144" y="95"/>
                        <a:pt x="141" y="97"/>
                      </a:cubicBezTo>
                      <a:cubicBezTo>
                        <a:pt x="136" y="100"/>
                        <a:pt x="136" y="100"/>
                        <a:pt x="136" y="100"/>
                      </a:cubicBezTo>
                      <a:cubicBezTo>
                        <a:pt x="10" y="172"/>
                        <a:pt x="10" y="172"/>
                        <a:pt x="10" y="172"/>
                      </a:cubicBezTo>
                      <a:cubicBezTo>
                        <a:pt x="8" y="174"/>
                        <a:pt x="6" y="174"/>
                        <a:pt x="3" y="175"/>
                      </a:cubicBezTo>
                      <a:cubicBezTo>
                        <a:pt x="2" y="175"/>
                        <a:pt x="1" y="175"/>
                        <a:pt x="0" y="175"/>
                      </a:cubicBezTo>
                      <a:cubicBezTo>
                        <a:pt x="0" y="148"/>
                        <a:pt x="0" y="148"/>
                        <a:pt x="0" y="148"/>
                      </a:cubicBezTo>
                      <a:cubicBezTo>
                        <a:pt x="0" y="109"/>
                        <a:pt x="21" y="72"/>
                        <a:pt x="55" y="53"/>
                      </a:cubicBezTo>
                      <a:cubicBezTo>
                        <a:pt x="65" y="47"/>
                        <a:pt x="65" y="47"/>
                        <a:pt x="65" y="47"/>
                      </a:cubicBezTo>
                      <a:cubicBezTo>
                        <a:pt x="146" y="0"/>
                        <a:pt x="146" y="0"/>
                        <a:pt x="146" y="0"/>
                      </a:cubicBezTo>
                      <a:lnTo>
                        <a:pt x="146" y="82"/>
                      </a:lnTo>
                      <a:close/>
                    </a:path>
                  </a:pathLst>
                </a:custGeom>
                <a:solidFill>
                  <a:srgbClr val="234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îsľîďé"/>
                <p:cNvSpPr/>
                <p:nvPr/>
              </p:nvSpPr>
              <p:spPr bwMode="auto">
                <a:xfrm>
                  <a:off x="2892527" y="4615158"/>
                  <a:ext cx="246998" cy="104727"/>
                </a:xfrm>
                <a:custGeom>
                  <a:avLst/>
                  <a:gdLst>
                    <a:gd name="T0" fmla="*/ 2 w 250"/>
                    <a:gd name="T1" fmla="*/ 85 h 106"/>
                    <a:gd name="T2" fmla="*/ 104 w 250"/>
                    <a:gd name="T3" fmla="*/ 85 h 106"/>
                    <a:gd name="T4" fmla="*/ 250 w 250"/>
                    <a:gd name="T5" fmla="*/ 0 h 106"/>
                    <a:gd name="T6" fmla="*/ 108 w 250"/>
                    <a:gd name="T7" fmla="*/ 104 h 106"/>
                    <a:gd name="T8" fmla="*/ 0 w 250"/>
                    <a:gd name="T9" fmla="*/ 106 h 106"/>
                    <a:gd name="T10" fmla="*/ 2 w 250"/>
                    <a:gd name="T11" fmla="*/ 85 h 106"/>
                  </a:gdLst>
                  <a:ahLst/>
                  <a:cxnLst>
                    <a:cxn ang="0">
                      <a:pos x="T0" y="T1"/>
                    </a:cxn>
                    <a:cxn ang="0">
                      <a:pos x="T2" y="T3"/>
                    </a:cxn>
                    <a:cxn ang="0">
                      <a:pos x="T4" y="T5"/>
                    </a:cxn>
                    <a:cxn ang="0">
                      <a:pos x="T6" y="T7"/>
                    </a:cxn>
                    <a:cxn ang="0">
                      <a:pos x="T8" y="T9"/>
                    </a:cxn>
                    <a:cxn ang="0">
                      <a:pos x="T10" y="T11"/>
                    </a:cxn>
                  </a:cxnLst>
                  <a:rect l="0" t="0" r="r" b="b"/>
                  <a:pathLst>
                    <a:path w="250" h="106">
                      <a:moveTo>
                        <a:pt x="2" y="85"/>
                      </a:moveTo>
                      <a:lnTo>
                        <a:pt x="104" y="85"/>
                      </a:lnTo>
                      <a:lnTo>
                        <a:pt x="250" y="0"/>
                      </a:lnTo>
                      <a:lnTo>
                        <a:pt x="108" y="104"/>
                      </a:lnTo>
                      <a:lnTo>
                        <a:pt x="0" y="106"/>
                      </a:lnTo>
                      <a:lnTo>
                        <a:pt x="2" y="85"/>
                      </a:ln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ïşļîdè"/>
                <p:cNvSpPr/>
                <p:nvPr/>
              </p:nvSpPr>
              <p:spPr bwMode="auto">
                <a:xfrm>
                  <a:off x="2621818" y="4695185"/>
                  <a:ext cx="283554" cy="148199"/>
                </a:xfrm>
                <a:custGeom>
                  <a:avLst/>
                  <a:gdLst>
                    <a:gd name="T0" fmla="*/ 14 w 138"/>
                    <a:gd name="T1" fmla="*/ 72 h 72"/>
                    <a:gd name="T2" fmla="*/ 110 w 138"/>
                    <a:gd name="T3" fmla="*/ 35 h 72"/>
                    <a:gd name="T4" fmla="*/ 135 w 138"/>
                    <a:gd name="T5" fmla="*/ 16 h 72"/>
                    <a:gd name="T6" fmla="*/ 133 w 138"/>
                    <a:gd name="T7" fmla="*/ 2 h 72"/>
                    <a:gd name="T8" fmla="*/ 88 w 138"/>
                    <a:gd name="T9" fmla="*/ 3 h 72"/>
                    <a:gd name="T10" fmla="*/ 0 w 138"/>
                    <a:gd name="T11" fmla="*/ 32 h 72"/>
                    <a:gd name="T12" fmla="*/ 14 w 13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38" h="72">
                      <a:moveTo>
                        <a:pt x="14" y="72"/>
                      </a:moveTo>
                      <a:cubicBezTo>
                        <a:pt x="14" y="72"/>
                        <a:pt x="102" y="39"/>
                        <a:pt x="110" y="35"/>
                      </a:cubicBezTo>
                      <a:cubicBezTo>
                        <a:pt x="119" y="30"/>
                        <a:pt x="135" y="16"/>
                        <a:pt x="135" y="16"/>
                      </a:cubicBezTo>
                      <a:cubicBezTo>
                        <a:pt x="138" y="13"/>
                        <a:pt x="138" y="5"/>
                        <a:pt x="133" y="2"/>
                      </a:cubicBezTo>
                      <a:cubicBezTo>
                        <a:pt x="133" y="2"/>
                        <a:pt x="97" y="0"/>
                        <a:pt x="88" y="3"/>
                      </a:cubicBezTo>
                      <a:cubicBezTo>
                        <a:pt x="83" y="5"/>
                        <a:pt x="0" y="32"/>
                        <a:pt x="0" y="32"/>
                      </a:cubicBezTo>
                      <a:lnTo>
                        <a:pt x="14" y="72"/>
                      </a:ln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ï$1îḍe"/>
                <p:cNvSpPr/>
                <p:nvPr/>
              </p:nvSpPr>
              <p:spPr bwMode="auto">
                <a:xfrm>
                  <a:off x="2605022" y="4752489"/>
                  <a:ext cx="62244" cy="96823"/>
                </a:xfrm>
                <a:custGeom>
                  <a:avLst/>
                  <a:gdLst>
                    <a:gd name="T0" fmla="*/ 18 w 30"/>
                    <a:gd name="T1" fmla="*/ 7 h 47"/>
                    <a:gd name="T2" fmla="*/ 1 w 30"/>
                    <a:gd name="T3" fmla="*/ 12 h 47"/>
                    <a:gd name="T4" fmla="*/ 11 w 30"/>
                    <a:gd name="T5" fmla="*/ 41 h 47"/>
                    <a:gd name="T6" fmla="*/ 28 w 30"/>
                    <a:gd name="T7" fmla="*/ 35 h 47"/>
                    <a:gd name="T8" fmla="*/ 18 w 30"/>
                    <a:gd name="T9" fmla="*/ 7 h 47"/>
                  </a:gdLst>
                  <a:ahLst/>
                  <a:cxnLst>
                    <a:cxn ang="0">
                      <a:pos x="T0" y="T1"/>
                    </a:cxn>
                    <a:cxn ang="0">
                      <a:pos x="T2" y="T3"/>
                    </a:cxn>
                    <a:cxn ang="0">
                      <a:pos x="T4" y="T5"/>
                    </a:cxn>
                    <a:cxn ang="0">
                      <a:pos x="T6" y="T7"/>
                    </a:cxn>
                    <a:cxn ang="0">
                      <a:pos x="T8" y="T9"/>
                    </a:cxn>
                  </a:cxnLst>
                  <a:rect l="0" t="0" r="r" b="b"/>
                  <a:pathLst>
                    <a:path w="30" h="47">
                      <a:moveTo>
                        <a:pt x="18" y="7"/>
                      </a:moveTo>
                      <a:cubicBezTo>
                        <a:pt x="11" y="0"/>
                        <a:pt x="3" y="3"/>
                        <a:pt x="1" y="12"/>
                      </a:cubicBezTo>
                      <a:cubicBezTo>
                        <a:pt x="0" y="22"/>
                        <a:pt x="4" y="35"/>
                        <a:pt x="11" y="41"/>
                      </a:cubicBezTo>
                      <a:cubicBezTo>
                        <a:pt x="19" y="47"/>
                        <a:pt x="26" y="45"/>
                        <a:pt x="28" y="35"/>
                      </a:cubicBezTo>
                      <a:cubicBezTo>
                        <a:pt x="30" y="26"/>
                        <a:pt x="25" y="13"/>
                        <a:pt x="18" y="7"/>
                      </a:cubicBezTo>
                      <a:close/>
                    </a:path>
                  </a:pathLst>
                </a:custGeom>
                <a:solidFill>
                  <a:srgbClr val="4C9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sp>
          <p:nvSpPr>
            <p:cNvPr id="5" name="iṡḻíḑê"/>
            <p:cNvSpPr/>
            <p:nvPr/>
          </p:nvSpPr>
          <p:spPr>
            <a:xfrm>
              <a:off x="1654629" y="2760232"/>
              <a:ext cx="9419770" cy="1478748"/>
            </a:xfrm>
            <a:custGeom>
              <a:avLst/>
              <a:gdLst>
                <a:gd name="connsiteX0" fmla="*/ 2159000 w 9537700"/>
                <a:gd name="connsiteY0" fmla="*/ 2247900 h 2247900"/>
                <a:gd name="connsiteX1" fmla="*/ 9537700 w 9537700"/>
                <a:gd name="connsiteY1" fmla="*/ 2247900 h 2247900"/>
                <a:gd name="connsiteX2" fmla="*/ 9537700 w 9537700"/>
                <a:gd name="connsiteY2" fmla="*/ 0 h 2247900"/>
                <a:gd name="connsiteX3" fmla="*/ 0 w 9537700"/>
                <a:gd name="connsiteY3" fmla="*/ 0 h 2247900"/>
                <a:gd name="connsiteX4" fmla="*/ 0 w 9537700"/>
                <a:gd name="connsiteY4" fmla="*/ 1778000 h 2247900"/>
                <a:gd name="connsiteX0-1" fmla="*/ 2159000 w 9537700"/>
                <a:gd name="connsiteY0-2" fmla="*/ 2247900 h 2247900"/>
                <a:gd name="connsiteX1-3" fmla="*/ 9537700 w 9537700"/>
                <a:gd name="connsiteY1-4" fmla="*/ 2247900 h 2247900"/>
                <a:gd name="connsiteX2-5" fmla="*/ 9537700 w 9537700"/>
                <a:gd name="connsiteY2-6" fmla="*/ 0 h 2247900"/>
                <a:gd name="connsiteX3-7" fmla="*/ 0 w 9537700"/>
                <a:gd name="connsiteY3-8" fmla="*/ 0 h 2247900"/>
                <a:gd name="connsiteX4-9" fmla="*/ 0 w 9537700"/>
                <a:gd name="connsiteY4-10" fmla="*/ 1604105 h 2247900"/>
                <a:gd name="connsiteX0-11" fmla="*/ 2178996 w 9557696"/>
                <a:gd name="connsiteY0-12" fmla="*/ 2247900 h 2247900"/>
                <a:gd name="connsiteX1-13" fmla="*/ 9557696 w 9557696"/>
                <a:gd name="connsiteY1-14" fmla="*/ 2247900 h 2247900"/>
                <a:gd name="connsiteX2-15" fmla="*/ 9557696 w 9557696"/>
                <a:gd name="connsiteY2-16" fmla="*/ 0 h 2247900"/>
                <a:gd name="connsiteX3-17" fmla="*/ 19996 w 9557696"/>
                <a:gd name="connsiteY3-18" fmla="*/ 0 h 2247900"/>
                <a:gd name="connsiteX4-19" fmla="*/ 0 w 9557696"/>
                <a:gd name="connsiteY4-20" fmla="*/ 1275868 h 2247900"/>
                <a:gd name="connsiteX5" fmla="*/ 19996 w 9557696"/>
                <a:gd name="connsiteY5" fmla="*/ 1604105 h 2247900"/>
                <a:gd name="connsiteX0-21" fmla="*/ 2178996 w 9557696"/>
                <a:gd name="connsiteY0-22" fmla="*/ 2247900 h 2247900"/>
                <a:gd name="connsiteX1-23" fmla="*/ 9557696 w 9557696"/>
                <a:gd name="connsiteY1-24" fmla="*/ 2247900 h 2247900"/>
                <a:gd name="connsiteX2-25" fmla="*/ 9557696 w 9557696"/>
                <a:gd name="connsiteY2-26" fmla="*/ 0 h 2247900"/>
                <a:gd name="connsiteX3-27" fmla="*/ 19996 w 9557696"/>
                <a:gd name="connsiteY3-28" fmla="*/ 0 h 2247900"/>
                <a:gd name="connsiteX4-29" fmla="*/ 0 w 9557696"/>
                <a:gd name="connsiteY4-30" fmla="*/ 1275868 h 2247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57696" h="2247900">
                  <a:moveTo>
                    <a:pt x="2178996" y="2247900"/>
                  </a:moveTo>
                  <a:lnTo>
                    <a:pt x="9557696" y="2247900"/>
                  </a:lnTo>
                  <a:lnTo>
                    <a:pt x="9557696" y="0"/>
                  </a:lnTo>
                  <a:lnTo>
                    <a:pt x="19996" y="0"/>
                  </a:lnTo>
                  <a:lnTo>
                    <a:pt x="0" y="1275868"/>
                  </a:lnTo>
                </a:path>
              </a:pathLst>
            </a:custGeom>
            <a:noFill/>
            <a:ln w="34925">
              <a:solidFill>
                <a:schemeClr val="bg1">
                  <a:lumMod val="8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iṧlïḓè"/>
            <p:cNvGrpSpPr/>
            <p:nvPr/>
          </p:nvGrpSpPr>
          <p:grpSpPr>
            <a:xfrm>
              <a:off x="4090935" y="4525892"/>
              <a:ext cx="2135544" cy="1186377"/>
              <a:chOff x="4090935" y="4734538"/>
              <a:chExt cx="2135544" cy="1186377"/>
            </a:xfrm>
          </p:grpSpPr>
          <p:sp>
            <p:nvSpPr>
              <p:cNvPr id="41" name="iSlïďe"/>
              <p:cNvSpPr/>
              <p:nvPr/>
            </p:nvSpPr>
            <p:spPr>
              <a:xfrm>
                <a:off x="4090935" y="4734538"/>
                <a:ext cx="1992357" cy="51404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smtClean="0">
                    <a:solidFill>
                      <a:schemeClr val="tx1"/>
                    </a:solidFill>
                  </a:rPr>
                  <a:t>6</a:t>
                </a:r>
                <a:r>
                  <a:rPr lang="en-US" altLang="zh-CN" sz="1600" b="1" dirty="0">
                    <a:solidFill>
                      <a:schemeClr val="tx1"/>
                    </a:solidFill>
                  </a:rPr>
                  <a:t>.</a:t>
                </a:r>
                <a:r>
                  <a:rPr lang="zh-CN" altLang="en-US" sz="1600" b="1" dirty="0">
                    <a:solidFill>
                      <a:schemeClr val="tx1"/>
                    </a:solidFill>
                  </a:rPr>
                  <a:t>下发批准文件</a:t>
                </a:r>
                <a:r>
                  <a:rPr lang="zh-CN" altLang="en-US" sz="1600" b="1" dirty="0" smtClean="0">
                    <a:solidFill>
                      <a:schemeClr val="tx1"/>
                    </a:solidFill>
                  </a:rPr>
                  <a:t>、</a:t>
                </a:r>
                <a:br>
                  <a:rPr lang="en-US" altLang="zh-CN" sz="1600" b="1" dirty="0" smtClean="0">
                    <a:solidFill>
                      <a:schemeClr val="tx1"/>
                    </a:solidFill>
                  </a:rPr>
                </a:br>
                <a:r>
                  <a:rPr lang="zh-CN" altLang="en-US" sz="1600" b="1" dirty="0" smtClean="0">
                    <a:solidFill>
                      <a:schemeClr val="tx1"/>
                    </a:solidFill>
                  </a:rPr>
                  <a:t>颁发资格证书</a:t>
                </a:r>
                <a:endParaRPr lang="zh-CN" altLang="en-US" sz="1600" b="1" dirty="0">
                  <a:solidFill>
                    <a:schemeClr val="tx1"/>
                  </a:solidFill>
                </a:endParaRPr>
              </a:p>
            </p:txBody>
          </p:sp>
          <p:sp>
            <p:nvSpPr>
              <p:cNvPr id="42" name="ï$ľïdé"/>
              <p:cNvSpPr txBox="1"/>
              <p:nvPr/>
            </p:nvSpPr>
            <p:spPr>
              <a:xfrm>
                <a:off x="4120958" y="5218519"/>
                <a:ext cx="2105521" cy="702396"/>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000" dirty="0" smtClean="0"/>
                  <a:t>对</a:t>
                </a:r>
                <a:r>
                  <a:rPr lang="zh-CN" altLang="en-US" sz="1000" dirty="0"/>
                  <a:t>符合要求的人员下发资格文件，颁发资格证书，其证书与通过评审取得的高级工程师证书具有同等效力</a:t>
                </a:r>
                <a:r>
                  <a:rPr lang="zh-CN" altLang="en-US" sz="1000" dirty="0" smtClean="0"/>
                  <a:t>。</a:t>
                </a:r>
                <a:endParaRPr lang="zh-CN" altLang="en-US" sz="1000" dirty="0"/>
              </a:p>
            </p:txBody>
          </p:sp>
        </p:grpSp>
        <p:grpSp>
          <p:nvGrpSpPr>
            <p:cNvPr id="7" name="íšļîḍê"/>
            <p:cNvGrpSpPr/>
            <p:nvPr/>
          </p:nvGrpSpPr>
          <p:grpSpPr>
            <a:xfrm>
              <a:off x="6407353" y="4525893"/>
              <a:ext cx="2352443" cy="1617732"/>
              <a:chOff x="6334201" y="4862106"/>
              <a:chExt cx="2352443" cy="1617732"/>
            </a:xfrm>
          </p:grpSpPr>
          <p:sp>
            <p:nvSpPr>
              <p:cNvPr id="39" name="îŝlïḑè"/>
              <p:cNvSpPr/>
              <p:nvPr/>
            </p:nvSpPr>
            <p:spPr>
              <a:xfrm>
                <a:off x="6584744" y="4862106"/>
                <a:ext cx="1878056" cy="45170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smtClean="0">
                    <a:solidFill>
                      <a:schemeClr val="tx1"/>
                    </a:solidFill>
                  </a:rPr>
                  <a:t>5</a:t>
                </a:r>
                <a:r>
                  <a:rPr lang="en-US" altLang="zh-CN" sz="1600" b="1" dirty="0">
                    <a:solidFill>
                      <a:schemeClr val="tx1"/>
                    </a:solidFill>
                  </a:rPr>
                  <a:t>.</a:t>
                </a:r>
                <a:r>
                  <a:rPr lang="zh-CN" altLang="en-US" sz="1600" b="1" dirty="0">
                    <a:solidFill>
                      <a:schemeClr val="tx1"/>
                    </a:solidFill>
                  </a:rPr>
                  <a:t>公示</a:t>
                </a:r>
                <a:endParaRPr lang="zh-CN" altLang="en-US" sz="1600" b="1" dirty="0">
                  <a:solidFill>
                    <a:schemeClr val="tx1"/>
                  </a:solidFill>
                </a:endParaRPr>
              </a:p>
            </p:txBody>
          </p:sp>
          <p:sp>
            <p:nvSpPr>
              <p:cNvPr id="40" name="îşļïḑe"/>
              <p:cNvSpPr txBox="1"/>
              <p:nvPr/>
            </p:nvSpPr>
            <p:spPr>
              <a:xfrm>
                <a:off x="6334201" y="5346086"/>
                <a:ext cx="2352443" cy="1133752"/>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000" dirty="0" smtClean="0"/>
                  <a:t>对</a:t>
                </a:r>
                <a:r>
                  <a:rPr lang="zh-CN" altLang="en-US" sz="1000" dirty="0"/>
                  <a:t>考核认定通过人员及时向社会公示，接受社会监督，公示期</a:t>
                </a:r>
                <a:r>
                  <a:rPr lang="en-US" altLang="zh-CN" sz="1000" dirty="0"/>
                  <a:t>1</a:t>
                </a:r>
                <a:r>
                  <a:rPr lang="zh-CN" altLang="en-US" sz="1000" dirty="0"/>
                  <a:t>个月。对公示有异议的人员要认真调查处理，对不符合有关要求的人员取消其资格。</a:t>
                </a:r>
                <a:endParaRPr lang="zh-CN" altLang="en-US" sz="1000" dirty="0"/>
              </a:p>
              <a:p>
                <a:pPr algn="ctr">
                  <a:spcBef>
                    <a:spcPct val="0"/>
                  </a:spcBef>
                </a:pPr>
                <a:endParaRPr lang="en-US" altLang="zh-CN" sz="1000" dirty="0"/>
              </a:p>
            </p:txBody>
          </p:sp>
        </p:grpSp>
        <p:grpSp>
          <p:nvGrpSpPr>
            <p:cNvPr id="8" name="ïṣ1iḋé"/>
            <p:cNvGrpSpPr/>
            <p:nvPr/>
          </p:nvGrpSpPr>
          <p:grpSpPr>
            <a:xfrm>
              <a:off x="8905875" y="4525893"/>
              <a:ext cx="2168523" cy="1341507"/>
              <a:chOff x="6323917" y="4862106"/>
              <a:chExt cx="2168523" cy="1341507"/>
            </a:xfrm>
          </p:grpSpPr>
          <p:sp>
            <p:nvSpPr>
              <p:cNvPr id="37" name="íṡlíḋé"/>
              <p:cNvSpPr/>
              <p:nvPr/>
            </p:nvSpPr>
            <p:spPr>
              <a:xfrm>
                <a:off x="6584744" y="4862106"/>
                <a:ext cx="1878056" cy="45170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smtClean="0">
                    <a:solidFill>
                      <a:schemeClr val="tx1"/>
                    </a:solidFill>
                  </a:rPr>
                  <a:t>4.</a:t>
                </a:r>
                <a:r>
                  <a:rPr lang="zh-CN" altLang="en-US" sz="1600" b="1" dirty="0">
                    <a:solidFill>
                      <a:schemeClr val="tx1"/>
                    </a:solidFill>
                  </a:rPr>
                  <a:t>专家评议</a:t>
                </a:r>
                <a:endParaRPr lang="zh-CN" altLang="en-US" sz="1600" b="1" dirty="0">
                  <a:solidFill>
                    <a:schemeClr val="tx1"/>
                  </a:solidFill>
                </a:endParaRPr>
              </a:p>
            </p:txBody>
          </p:sp>
          <p:sp>
            <p:nvSpPr>
              <p:cNvPr id="38" name="îSlîďè"/>
              <p:cNvSpPr txBox="1"/>
              <p:nvPr/>
            </p:nvSpPr>
            <p:spPr>
              <a:xfrm>
                <a:off x="6323917" y="5336561"/>
                <a:ext cx="2168523" cy="867052"/>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000" dirty="0" smtClean="0"/>
                  <a:t>省</a:t>
                </a:r>
                <a:r>
                  <a:rPr lang="zh-CN" altLang="en-US" sz="1000" dirty="0"/>
                  <a:t>考核认定委员会对申报人进行考核评价，评价在面试答辩的基础上，重点考核申报人的业绩和成果等。</a:t>
                </a:r>
                <a:endParaRPr lang="en-US" altLang="zh-CN" sz="1000" dirty="0"/>
              </a:p>
            </p:txBody>
          </p:sp>
        </p:grpSp>
        <p:grpSp>
          <p:nvGrpSpPr>
            <p:cNvPr id="9" name="íSľïḍè"/>
            <p:cNvGrpSpPr/>
            <p:nvPr/>
          </p:nvGrpSpPr>
          <p:grpSpPr>
            <a:xfrm>
              <a:off x="2727502" y="1234790"/>
              <a:ext cx="2320747" cy="1233114"/>
              <a:chOff x="3901611" y="4734539"/>
              <a:chExt cx="2320747" cy="1233114"/>
            </a:xfrm>
          </p:grpSpPr>
          <p:sp>
            <p:nvSpPr>
              <p:cNvPr id="35" name="íšľíḑé"/>
              <p:cNvSpPr/>
              <p:nvPr/>
            </p:nvSpPr>
            <p:spPr>
              <a:xfrm>
                <a:off x="4090936" y="4734539"/>
                <a:ext cx="1878056" cy="45170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smtClean="0">
                    <a:solidFill>
                      <a:schemeClr val="tx1"/>
                    </a:solidFill>
                  </a:rPr>
                  <a:t>1</a:t>
                </a:r>
                <a:r>
                  <a:rPr lang="en-US" altLang="zh-CN" sz="1600" b="1" dirty="0">
                    <a:solidFill>
                      <a:schemeClr val="tx1"/>
                    </a:solidFill>
                  </a:rPr>
                  <a:t>.</a:t>
                </a:r>
                <a:r>
                  <a:rPr lang="zh-CN" altLang="en-US" sz="1600" b="1" dirty="0">
                    <a:solidFill>
                      <a:schemeClr val="tx1"/>
                    </a:solidFill>
                  </a:rPr>
                  <a:t>个人</a:t>
                </a:r>
                <a:r>
                  <a:rPr lang="zh-CN" altLang="en-US" sz="1600" b="1" dirty="0" smtClean="0">
                    <a:solidFill>
                      <a:schemeClr val="tx1"/>
                    </a:solidFill>
                  </a:rPr>
                  <a:t>申报</a:t>
                </a:r>
                <a:endParaRPr lang="zh-CN" altLang="en-US" sz="1600" b="1" dirty="0">
                  <a:solidFill>
                    <a:schemeClr val="tx1"/>
                  </a:solidFill>
                </a:endParaRPr>
              </a:p>
            </p:txBody>
          </p:sp>
          <p:sp>
            <p:nvSpPr>
              <p:cNvPr id="36" name="iṩľiḑê"/>
              <p:cNvSpPr txBox="1"/>
              <p:nvPr/>
            </p:nvSpPr>
            <p:spPr>
              <a:xfrm>
                <a:off x="3901611" y="5218519"/>
                <a:ext cx="2320747" cy="749134"/>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000" dirty="0" smtClean="0"/>
                  <a:t>凡</a:t>
                </a:r>
                <a:r>
                  <a:rPr lang="zh-CN" altLang="en-US" sz="1000" dirty="0"/>
                  <a:t>符合条件的人员均可自主申报（有岗位结构比例限制的单位，须在岗位结构比例内申报），申报人须按要求提供有关材料和证件</a:t>
                </a:r>
                <a:r>
                  <a:rPr lang="zh-CN" altLang="en-US" sz="1000" dirty="0" smtClean="0"/>
                  <a:t>。</a:t>
                </a:r>
                <a:endParaRPr lang="zh-CN" altLang="en-US" sz="1000" dirty="0"/>
              </a:p>
            </p:txBody>
          </p:sp>
        </p:grpSp>
        <p:grpSp>
          <p:nvGrpSpPr>
            <p:cNvPr id="10" name="ïşļïdè"/>
            <p:cNvGrpSpPr/>
            <p:nvPr/>
          </p:nvGrpSpPr>
          <p:grpSpPr>
            <a:xfrm>
              <a:off x="5199490" y="1234790"/>
              <a:ext cx="2478060" cy="1336191"/>
              <a:chOff x="6416557" y="4862106"/>
              <a:chExt cx="2478060" cy="1336191"/>
            </a:xfrm>
          </p:grpSpPr>
          <p:sp>
            <p:nvSpPr>
              <p:cNvPr id="33" name="îśļîďé"/>
              <p:cNvSpPr/>
              <p:nvPr/>
            </p:nvSpPr>
            <p:spPr>
              <a:xfrm>
                <a:off x="6584744" y="4862106"/>
                <a:ext cx="1878056" cy="45170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smtClean="0">
                    <a:solidFill>
                      <a:schemeClr val="tx1"/>
                    </a:solidFill>
                  </a:rPr>
                  <a:t>2</a:t>
                </a:r>
                <a:r>
                  <a:rPr lang="en-US" altLang="zh-CN" sz="1600" b="1" dirty="0">
                    <a:solidFill>
                      <a:schemeClr val="tx1"/>
                    </a:solidFill>
                  </a:rPr>
                  <a:t>.</a:t>
                </a:r>
                <a:r>
                  <a:rPr lang="zh-CN" altLang="en-US" sz="1600" b="1" dirty="0">
                    <a:solidFill>
                      <a:schemeClr val="tx1"/>
                    </a:solidFill>
                  </a:rPr>
                  <a:t>组织审核</a:t>
                </a:r>
                <a:endParaRPr lang="zh-CN" altLang="en-US" sz="1600" b="1" dirty="0">
                  <a:solidFill>
                    <a:schemeClr val="tx1"/>
                  </a:solidFill>
                </a:endParaRPr>
              </a:p>
            </p:txBody>
          </p:sp>
          <p:sp>
            <p:nvSpPr>
              <p:cNvPr id="34" name="íSḻíḑe"/>
              <p:cNvSpPr txBox="1"/>
              <p:nvPr/>
            </p:nvSpPr>
            <p:spPr>
              <a:xfrm>
                <a:off x="6416557" y="5346087"/>
                <a:ext cx="2478060" cy="852210"/>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000" dirty="0" smtClean="0"/>
                  <a:t>申报</a:t>
                </a:r>
                <a:r>
                  <a:rPr lang="zh-CN" altLang="en-US" sz="1000" dirty="0"/>
                  <a:t>人员按照属地管理原则，在省辖市、省直管县（市）及以下的企业、事业单位员工由省辖市、省直管县（市）职改部门审核汇总后，报考核认定委员会；省直单位经本单位资格审核后报考核认定委员会</a:t>
                </a:r>
                <a:r>
                  <a:rPr lang="zh-CN" altLang="en-US" sz="1000" dirty="0" smtClean="0"/>
                  <a:t>。</a:t>
                </a:r>
                <a:endParaRPr lang="zh-CN" altLang="en-US" sz="1000" dirty="0"/>
              </a:p>
            </p:txBody>
          </p:sp>
        </p:grpSp>
        <p:grpSp>
          <p:nvGrpSpPr>
            <p:cNvPr id="11" name="ï$1iḍê"/>
            <p:cNvGrpSpPr/>
            <p:nvPr/>
          </p:nvGrpSpPr>
          <p:grpSpPr>
            <a:xfrm>
              <a:off x="7753350" y="1234790"/>
              <a:ext cx="3028949" cy="1306383"/>
              <a:chOff x="6414585" y="4862106"/>
              <a:chExt cx="3028949" cy="1306383"/>
            </a:xfrm>
          </p:grpSpPr>
          <p:sp>
            <p:nvSpPr>
              <p:cNvPr id="31" name="îṡḻîḋè"/>
              <p:cNvSpPr/>
              <p:nvPr/>
            </p:nvSpPr>
            <p:spPr>
              <a:xfrm>
                <a:off x="6584744" y="4862106"/>
                <a:ext cx="1878056" cy="45170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smtClean="0">
                    <a:solidFill>
                      <a:schemeClr val="tx1"/>
                    </a:solidFill>
                  </a:rPr>
                  <a:t>3.</a:t>
                </a:r>
                <a:r>
                  <a:rPr lang="zh-CN" altLang="en-US" sz="1600" b="1" dirty="0">
                    <a:solidFill>
                      <a:schemeClr val="tx1"/>
                    </a:solidFill>
                  </a:rPr>
                  <a:t>面试答辩</a:t>
                </a:r>
                <a:endParaRPr lang="zh-CN" altLang="en-US" sz="1600" b="1" dirty="0">
                  <a:solidFill>
                    <a:schemeClr val="tx1"/>
                  </a:solidFill>
                </a:endParaRPr>
              </a:p>
            </p:txBody>
          </p:sp>
          <p:sp>
            <p:nvSpPr>
              <p:cNvPr id="32" name="íṩḷïḑè"/>
              <p:cNvSpPr txBox="1"/>
              <p:nvPr/>
            </p:nvSpPr>
            <p:spPr>
              <a:xfrm>
                <a:off x="6414585" y="5346086"/>
                <a:ext cx="3028949" cy="822403"/>
              </a:xfrm>
              <a:prstGeom prst="rect">
                <a:avLst/>
              </a:prstGeom>
              <a:noFill/>
              <a:ln>
                <a:no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100" dirty="0" smtClean="0"/>
                  <a:t>申报</a:t>
                </a:r>
                <a:r>
                  <a:rPr lang="zh-CN" altLang="en-US" sz="1100" dirty="0"/>
                  <a:t>人员须参加面试答辩，面试答辩要重点考核申报人的专业理论、从业经历、工作实践情况和实际贡献，具体答辩办法参考</a:t>
                </a:r>
                <a:r>
                  <a:rPr lang="en-US" altLang="zh-CN" sz="1100" dirty="0"/>
                  <a:t>《</a:t>
                </a:r>
                <a:r>
                  <a:rPr lang="zh-CN" altLang="en-US" sz="1100" dirty="0"/>
                  <a:t>河南省工程系列高级专业技术职务任职资格评审答辩考核办法</a:t>
                </a:r>
                <a:r>
                  <a:rPr lang="en-US" altLang="zh-CN" sz="1100" dirty="0"/>
                  <a:t>》</a:t>
                </a:r>
                <a:r>
                  <a:rPr lang="zh-CN" altLang="en-US" sz="1100" dirty="0"/>
                  <a:t>。</a:t>
                </a:r>
                <a:endParaRPr lang="zh-CN" altLang="en-US" sz="1100" dirty="0"/>
              </a:p>
              <a:p>
                <a:pPr algn="ctr">
                  <a:spcBef>
                    <a:spcPct val="0"/>
                  </a:spcBef>
                </a:pPr>
                <a:endParaRPr lang="en-US" altLang="zh-CN" sz="1000" dirty="0"/>
              </a:p>
            </p:txBody>
          </p:sp>
        </p:grpSp>
        <p:grpSp>
          <p:nvGrpSpPr>
            <p:cNvPr id="12" name="ïṩľiḑê"/>
            <p:cNvGrpSpPr/>
            <p:nvPr/>
          </p:nvGrpSpPr>
          <p:grpSpPr>
            <a:xfrm>
              <a:off x="7308349" y="3931153"/>
              <a:ext cx="520442" cy="520440"/>
              <a:chOff x="7308349" y="3931153"/>
              <a:chExt cx="520442" cy="520440"/>
            </a:xfrm>
          </p:grpSpPr>
          <p:sp>
            <p:nvSpPr>
              <p:cNvPr id="29" name="ïṩ1îdé"/>
              <p:cNvSpPr/>
              <p:nvPr/>
            </p:nvSpPr>
            <p:spPr bwMode="auto">
              <a:xfrm>
                <a:off x="7308349" y="3931153"/>
                <a:ext cx="520442" cy="520440"/>
              </a:xfrm>
              <a:prstGeom prst="ellipse">
                <a:avLst/>
              </a:prstGeom>
              <a:solidFill>
                <a:schemeClr val="accent1"/>
              </a:solidFill>
              <a:ln w="38100">
                <a:solidFill>
                  <a:schemeClr val="bg1">
                    <a:lumMod val="95000"/>
                  </a:schemeClr>
                </a:solidFill>
                <a:round/>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30" name="iṣľïdé"/>
              <p:cNvSpPr/>
              <p:nvPr/>
            </p:nvSpPr>
            <p:spPr bwMode="auto">
              <a:xfrm>
                <a:off x="7459591" y="4056688"/>
                <a:ext cx="217959" cy="269371"/>
              </a:xfrm>
              <a:custGeom>
                <a:avLst/>
                <a:gdLst>
                  <a:gd name="connsiteX0" fmla="*/ 243063 w 485843"/>
                  <a:gd name="connsiteY0" fmla="*/ 122511 h 600441"/>
                  <a:gd name="connsiteX1" fmla="*/ 130548 w 485843"/>
                  <a:gd name="connsiteY1" fmla="*/ 234807 h 600441"/>
                  <a:gd name="connsiteX2" fmla="*/ 243063 w 485843"/>
                  <a:gd name="connsiteY2" fmla="*/ 346860 h 600441"/>
                  <a:gd name="connsiteX3" fmla="*/ 355578 w 485843"/>
                  <a:gd name="connsiteY3" fmla="*/ 234807 h 600441"/>
                  <a:gd name="connsiteX4" fmla="*/ 243063 w 485843"/>
                  <a:gd name="connsiteY4" fmla="*/ 122511 h 600441"/>
                  <a:gd name="connsiteX5" fmla="*/ 243063 w 485843"/>
                  <a:gd name="connsiteY5" fmla="*/ 90183 h 600441"/>
                  <a:gd name="connsiteX6" fmla="*/ 387969 w 485843"/>
                  <a:gd name="connsiteY6" fmla="*/ 234807 h 600441"/>
                  <a:gd name="connsiteX7" fmla="*/ 243063 w 485843"/>
                  <a:gd name="connsiteY7" fmla="*/ 379431 h 600441"/>
                  <a:gd name="connsiteX8" fmla="*/ 98157 w 485843"/>
                  <a:gd name="connsiteY8" fmla="*/ 234807 h 600441"/>
                  <a:gd name="connsiteX9" fmla="*/ 243063 w 485843"/>
                  <a:gd name="connsiteY9" fmla="*/ 90183 h 600441"/>
                  <a:gd name="connsiteX10" fmla="*/ 243043 w 485843"/>
                  <a:gd name="connsiteY10" fmla="*/ 48619 h 600441"/>
                  <a:gd name="connsiteX11" fmla="*/ 48706 w 485843"/>
                  <a:gd name="connsiteY11" fmla="*/ 242607 h 600441"/>
                  <a:gd name="connsiteX12" fmla="*/ 243043 w 485843"/>
                  <a:gd name="connsiteY12" fmla="*/ 541612 h 600441"/>
                  <a:gd name="connsiteX13" fmla="*/ 437137 w 485843"/>
                  <a:gd name="connsiteY13" fmla="*/ 242607 h 600441"/>
                  <a:gd name="connsiteX14" fmla="*/ 243043 w 485843"/>
                  <a:gd name="connsiteY14" fmla="*/ 48619 h 600441"/>
                  <a:gd name="connsiteX15" fmla="*/ 243043 w 485843"/>
                  <a:gd name="connsiteY15" fmla="*/ 0 h 600441"/>
                  <a:gd name="connsiteX16" fmla="*/ 485843 w 485843"/>
                  <a:gd name="connsiteY16" fmla="*/ 242607 h 600441"/>
                  <a:gd name="connsiteX17" fmla="*/ 371384 w 485843"/>
                  <a:gd name="connsiteY17" fmla="*/ 469657 h 600441"/>
                  <a:gd name="connsiteX18" fmla="*/ 260090 w 485843"/>
                  <a:gd name="connsiteY18" fmla="*/ 593391 h 600441"/>
                  <a:gd name="connsiteX19" fmla="*/ 243043 w 485843"/>
                  <a:gd name="connsiteY19" fmla="*/ 600441 h 600441"/>
                  <a:gd name="connsiteX20" fmla="*/ 225996 w 485843"/>
                  <a:gd name="connsiteY20" fmla="*/ 593391 h 600441"/>
                  <a:gd name="connsiteX21" fmla="*/ 114703 w 485843"/>
                  <a:gd name="connsiteY21" fmla="*/ 469657 h 600441"/>
                  <a:gd name="connsiteX22" fmla="*/ 0 w 485843"/>
                  <a:gd name="connsiteY22" fmla="*/ 242607 h 600441"/>
                  <a:gd name="connsiteX23" fmla="*/ 243043 w 485843"/>
                  <a:gd name="connsiteY23" fmla="*/ 0 h 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5843" h="600441">
                    <a:moveTo>
                      <a:pt x="243063" y="122511"/>
                    </a:moveTo>
                    <a:cubicBezTo>
                      <a:pt x="180960" y="122511"/>
                      <a:pt x="130548" y="172825"/>
                      <a:pt x="130548" y="234807"/>
                    </a:cubicBezTo>
                    <a:cubicBezTo>
                      <a:pt x="130548" y="296546"/>
                      <a:pt x="180960" y="346860"/>
                      <a:pt x="243063" y="346860"/>
                    </a:cubicBezTo>
                    <a:cubicBezTo>
                      <a:pt x="304922" y="346860"/>
                      <a:pt x="355578" y="296546"/>
                      <a:pt x="355578" y="234807"/>
                    </a:cubicBezTo>
                    <a:cubicBezTo>
                      <a:pt x="355578" y="172825"/>
                      <a:pt x="304922" y="122511"/>
                      <a:pt x="243063" y="122511"/>
                    </a:cubicBezTo>
                    <a:close/>
                    <a:moveTo>
                      <a:pt x="243063" y="90183"/>
                    </a:moveTo>
                    <a:cubicBezTo>
                      <a:pt x="322944" y="90183"/>
                      <a:pt x="387969" y="155082"/>
                      <a:pt x="387969" y="234807"/>
                    </a:cubicBezTo>
                    <a:cubicBezTo>
                      <a:pt x="387969" y="314533"/>
                      <a:pt x="322944" y="379431"/>
                      <a:pt x="243063" y="379431"/>
                    </a:cubicBezTo>
                    <a:cubicBezTo>
                      <a:pt x="163182" y="379431"/>
                      <a:pt x="98157" y="314533"/>
                      <a:pt x="98157" y="234807"/>
                    </a:cubicBezTo>
                    <a:cubicBezTo>
                      <a:pt x="98157" y="155082"/>
                      <a:pt x="163182" y="90183"/>
                      <a:pt x="243063" y="90183"/>
                    </a:cubicBezTo>
                    <a:close/>
                    <a:moveTo>
                      <a:pt x="243043" y="48619"/>
                    </a:moveTo>
                    <a:cubicBezTo>
                      <a:pt x="135890" y="48619"/>
                      <a:pt x="48706" y="135646"/>
                      <a:pt x="48706" y="242607"/>
                    </a:cubicBezTo>
                    <a:cubicBezTo>
                      <a:pt x="48706" y="325016"/>
                      <a:pt x="176316" y="473060"/>
                      <a:pt x="243043" y="541612"/>
                    </a:cubicBezTo>
                    <a:cubicBezTo>
                      <a:pt x="309771" y="473060"/>
                      <a:pt x="437137" y="325016"/>
                      <a:pt x="437137" y="242607"/>
                    </a:cubicBezTo>
                    <a:cubicBezTo>
                      <a:pt x="437137" y="135646"/>
                      <a:pt x="350197" y="48619"/>
                      <a:pt x="243043" y="48619"/>
                    </a:cubicBezTo>
                    <a:close/>
                    <a:moveTo>
                      <a:pt x="243043" y="0"/>
                    </a:moveTo>
                    <a:cubicBezTo>
                      <a:pt x="376985" y="0"/>
                      <a:pt x="485843" y="108663"/>
                      <a:pt x="485843" y="242607"/>
                    </a:cubicBezTo>
                    <a:cubicBezTo>
                      <a:pt x="485843" y="298033"/>
                      <a:pt x="447365" y="374607"/>
                      <a:pt x="371384" y="469657"/>
                    </a:cubicBezTo>
                    <a:cubicBezTo>
                      <a:pt x="316346" y="538452"/>
                      <a:pt x="262282" y="591204"/>
                      <a:pt x="260090" y="593391"/>
                    </a:cubicBezTo>
                    <a:cubicBezTo>
                      <a:pt x="255220" y="598010"/>
                      <a:pt x="249132" y="600441"/>
                      <a:pt x="243043" y="600441"/>
                    </a:cubicBezTo>
                    <a:cubicBezTo>
                      <a:pt x="236955" y="600441"/>
                      <a:pt x="230867" y="598010"/>
                      <a:pt x="225996" y="593391"/>
                    </a:cubicBezTo>
                    <a:cubicBezTo>
                      <a:pt x="223804" y="591204"/>
                      <a:pt x="169741" y="538452"/>
                      <a:pt x="114703" y="469657"/>
                    </a:cubicBezTo>
                    <a:cubicBezTo>
                      <a:pt x="38721" y="374607"/>
                      <a:pt x="0" y="298033"/>
                      <a:pt x="0" y="242607"/>
                    </a:cubicBezTo>
                    <a:cubicBezTo>
                      <a:pt x="0" y="108663"/>
                      <a:pt x="109102" y="0"/>
                      <a:pt x="243043"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3" name="íṧlíḋê"/>
            <p:cNvGrpSpPr/>
            <p:nvPr/>
          </p:nvGrpSpPr>
          <p:grpSpPr>
            <a:xfrm>
              <a:off x="4805969" y="3894103"/>
              <a:ext cx="5525202" cy="534128"/>
              <a:chOff x="4805969" y="3894103"/>
              <a:chExt cx="5525202" cy="534128"/>
            </a:xfrm>
          </p:grpSpPr>
          <p:grpSp>
            <p:nvGrpSpPr>
              <p:cNvPr id="23" name="îsľîďé"/>
              <p:cNvGrpSpPr/>
              <p:nvPr/>
            </p:nvGrpSpPr>
            <p:grpSpPr>
              <a:xfrm>
                <a:off x="4805969" y="3894103"/>
                <a:ext cx="520442" cy="520440"/>
                <a:chOff x="5278311" y="3048130"/>
                <a:chExt cx="520442" cy="520440"/>
              </a:xfrm>
            </p:grpSpPr>
            <p:sp>
              <p:nvSpPr>
                <p:cNvPr id="27" name="ïSļîḍê"/>
                <p:cNvSpPr/>
                <p:nvPr/>
              </p:nvSpPr>
              <p:spPr bwMode="auto">
                <a:xfrm>
                  <a:off x="5278311" y="3048130"/>
                  <a:ext cx="520442" cy="520440"/>
                </a:xfrm>
                <a:prstGeom prst="ellipse">
                  <a:avLst/>
                </a:prstGeom>
                <a:solidFill>
                  <a:schemeClr val="accent1"/>
                </a:solidFill>
                <a:ln w="38100">
                  <a:solidFill>
                    <a:schemeClr val="bg1">
                      <a:lumMod val="95000"/>
                    </a:schemeClr>
                  </a:solidFill>
                  <a:round/>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8" name="iṥļiḑè"/>
                <p:cNvSpPr/>
                <p:nvPr/>
              </p:nvSpPr>
              <p:spPr bwMode="auto">
                <a:xfrm>
                  <a:off x="5429549" y="3187812"/>
                  <a:ext cx="217959" cy="269371"/>
                </a:xfrm>
                <a:custGeom>
                  <a:avLst/>
                  <a:gdLst>
                    <a:gd name="connsiteX0" fmla="*/ 243063 w 485843"/>
                    <a:gd name="connsiteY0" fmla="*/ 122511 h 600441"/>
                    <a:gd name="connsiteX1" fmla="*/ 130548 w 485843"/>
                    <a:gd name="connsiteY1" fmla="*/ 234807 h 600441"/>
                    <a:gd name="connsiteX2" fmla="*/ 243063 w 485843"/>
                    <a:gd name="connsiteY2" fmla="*/ 346860 h 600441"/>
                    <a:gd name="connsiteX3" fmla="*/ 355578 w 485843"/>
                    <a:gd name="connsiteY3" fmla="*/ 234807 h 600441"/>
                    <a:gd name="connsiteX4" fmla="*/ 243063 w 485843"/>
                    <a:gd name="connsiteY4" fmla="*/ 122511 h 600441"/>
                    <a:gd name="connsiteX5" fmla="*/ 243063 w 485843"/>
                    <a:gd name="connsiteY5" fmla="*/ 90183 h 600441"/>
                    <a:gd name="connsiteX6" fmla="*/ 387969 w 485843"/>
                    <a:gd name="connsiteY6" fmla="*/ 234807 h 600441"/>
                    <a:gd name="connsiteX7" fmla="*/ 243063 w 485843"/>
                    <a:gd name="connsiteY7" fmla="*/ 379431 h 600441"/>
                    <a:gd name="connsiteX8" fmla="*/ 98157 w 485843"/>
                    <a:gd name="connsiteY8" fmla="*/ 234807 h 600441"/>
                    <a:gd name="connsiteX9" fmla="*/ 243063 w 485843"/>
                    <a:gd name="connsiteY9" fmla="*/ 90183 h 600441"/>
                    <a:gd name="connsiteX10" fmla="*/ 243043 w 485843"/>
                    <a:gd name="connsiteY10" fmla="*/ 48619 h 600441"/>
                    <a:gd name="connsiteX11" fmla="*/ 48706 w 485843"/>
                    <a:gd name="connsiteY11" fmla="*/ 242607 h 600441"/>
                    <a:gd name="connsiteX12" fmla="*/ 243043 w 485843"/>
                    <a:gd name="connsiteY12" fmla="*/ 541612 h 600441"/>
                    <a:gd name="connsiteX13" fmla="*/ 437137 w 485843"/>
                    <a:gd name="connsiteY13" fmla="*/ 242607 h 600441"/>
                    <a:gd name="connsiteX14" fmla="*/ 243043 w 485843"/>
                    <a:gd name="connsiteY14" fmla="*/ 48619 h 600441"/>
                    <a:gd name="connsiteX15" fmla="*/ 243043 w 485843"/>
                    <a:gd name="connsiteY15" fmla="*/ 0 h 600441"/>
                    <a:gd name="connsiteX16" fmla="*/ 485843 w 485843"/>
                    <a:gd name="connsiteY16" fmla="*/ 242607 h 600441"/>
                    <a:gd name="connsiteX17" fmla="*/ 371384 w 485843"/>
                    <a:gd name="connsiteY17" fmla="*/ 469657 h 600441"/>
                    <a:gd name="connsiteX18" fmla="*/ 260090 w 485843"/>
                    <a:gd name="connsiteY18" fmla="*/ 593391 h 600441"/>
                    <a:gd name="connsiteX19" fmla="*/ 243043 w 485843"/>
                    <a:gd name="connsiteY19" fmla="*/ 600441 h 600441"/>
                    <a:gd name="connsiteX20" fmla="*/ 225996 w 485843"/>
                    <a:gd name="connsiteY20" fmla="*/ 593391 h 600441"/>
                    <a:gd name="connsiteX21" fmla="*/ 114703 w 485843"/>
                    <a:gd name="connsiteY21" fmla="*/ 469657 h 600441"/>
                    <a:gd name="connsiteX22" fmla="*/ 0 w 485843"/>
                    <a:gd name="connsiteY22" fmla="*/ 242607 h 600441"/>
                    <a:gd name="connsiteX23" fmla="*/ 243043 w 485843"/>
                    <a:gd name="connsiteY23" fmla="*/ 0 h 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5843" h="600441">
                      <a:moveTo>
                        <a:pt x="243063" y="122511"/>
                      </a:moveTo>
                      <a:cubicBezTo>
                        <a:pt x="180960" y="122511"/>
                        <a:pt x="130548" y="172825"/>
                        <a:pt x="130548" y="234807"/>
                      </a:cubicBezTo>
                      <a:cubicBezTo>
                        <a:pt x="130548" y="296546"/>
                        <a:pt x="180960" y="346860"/>
                        <a:pt x="243063" y="346860"/>
                      </a:cubicBezTo>
                      <a:cubicBezTo>
                        <a:pt x="304922" y="346860"/>
                        <a:pt x="355578" y="296546"/>
                        <a:pt x="355578" y="234807"/>
                      </a:cubicBezTo>
                      <a:cubicBezTo>
                        <a:pt x="355578" y="172825"/>
                        <a:pt x="304922" y="122511"/>
                        <a:pt x="243063" y="122511"/>
                      </a:cubicBezTo>
                      <a:close/>
                      <a:moveTo>
                        <a:pt x="243063" y="90183"/>
                      </a:moveTo>
                      <a:cubicBezTo>
                        <a:pt x="322944" y="90183"/>
                        <a:pt x="387969" y="155082"/>
                        <a:pt x="387969" y="234807"/>
                      </a:cubicBezTo>
                      <a:cubicBezTo>
                        <a:pt x="387969" y="314533"/>
                        <a:pt x="322944" y="379431"/>
                        <a:pt x="243063" y="379431"/>
                      </a:cubicBezTo>
                      <a:cubicBezTo>
                        <a:pt x="163182" y="379431"/>
                        <a:pt x="98157" y="314533"/>
                        <a:pt x="98157" y="234807"/>
                      </a:cubicBezTo>
                      <a:cubicBezTo>
                        <a:pt x="98157" y="155082"/>
                        <a:pt x="163182" y="90183"/>
                        <a:pt x="243063" y="90183"/>
                      </a:cubicBezTo>
                      <a:close/>
                      <a:moveTo>
                        <a:pt x="243043" y="48619"/>
                      </a:moveTo>
                      <a:cubicBezTo>
                        <a:pt x="135890" y="48619"/>
                        <a:pt x="48706" y="135646"/>
                        <a:pt x="48706" y="242607"/>
                      </a:cubicBezTo>
                      <a:cubicBezTo>
                        <a:pt x="48706" y="325016"/>
                        <a:pt x="176316" y="473060"/>
                        <a:pt x="243043" y="541612"/>
                      </a:cubicBezTo>
                      <a:cubicBezTo>
                        <a:pt x="309771" y="473060"/>
                        <a:pt x="437137" y="325016"/>
                        <a:pt x="437137" y="242607"/>
                      </a:cubicBezTo>
                      <a:cubicBezTo>
                        <a:pt x="437137" y="135646"/>
                        <a:pt x="350197" y="48619"/>
                        <a:pt x="243043" y="48619"/>
                      </a:cubicBezTo>
                      <a:close/>
                      <a:moveTo>
                        <a:pt x="243043" y="0"/>
                      </a:moveTo>
                      <a:cubicBezTo>
                        <a:pt x="376985" y="0"/>
                        <a:pt x="485843" y="108663"/>
                        <a:pt x="485843" y="242607"/>
                      </a:cubicBezTo>
                      <a:cubicBezTo>
                        <a:pt x="485843" y="298033"/>
                        <a:pt x="447365" y="374607"/>
                        <a:pt x="371384" y="469657"/>
                      </a:cubicBezTo>
                      <a:cubicBezTo>
                        <a:pt x="316346" y="538452"/>
                        <a:pt x="262282" y="591204"/>
                        <a:pt x="260090" y="593391"/>
                      </a:cubicBezTo>
                      <a:cubicBezTo>
                        <a:pt x="255220" y="598010"/>
                        <a:pt x="249132" y="600441"/>
                        <a:pt x="243043" y="600441"/>
                      </a:cubicBezTo>
                      <a:cubicBezTo>
                        <a:pt x="236955" y="600441"/>
                        <a:pt x="230867" y="598010"/>
                        <a:pt x="225996" y="593391"/>
                      </a:cubicBezTo>
                      <a:cubicBezTo>
                        <a:pt x="223804" y="591204"/>
                        <a:pt x="169741" y="538452"/>
                        <a:pt x="114703" y="469657"/>
                      </a:cubicBezTo>
                      <a:cubicBezTo>
                        <a:pt x="38721" y="374607"/>
                        <a:pt x="0" y="298033"/>
                        <a:pt x="0" y="242607"/>
                      </a:cubicBezTo>
                      <a:cubicBezTo>
                        <a:pt x="0" y="108663"/>
                        <a:pt x="109102" y="0"/>
                        <a:pt x="243043"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24" name="ïşḷîḓè"/>
              <p:cNvGrpSpPr/>
              <p:nvPr/>
            </p:nvGrpSpPr>
            <p:grpSpPr>
              <a:xfrm>
                <a:off x="9810729" y="3907791"/>
                <a:ext cx="520442" cy="520440"/>
                <a:chOff x="9810729" y="3907791"/>
                <a:chExt cx="520442" cy="520440"/>
              </a:xfrm>
            </p:grpSpPr>
            <p:sp>
              <p:nvSpPr>
                <p:cNvPr id="25" name="ïṧlíḍé"/>
                <p:cNvSpPr/>
                <p:nvPr/>
              </p:nvSpPr>
              <p:spPr bwMode="auto">
                <a:xfrm>
                  <a:off x="9810729" y="3907791"/>
                  <a:ext cx="520442" cy="520440"/>
                </a:xfrm>
                <a:prstGeom prst="ellipse">
                  <a:avLst/>
                </a:prstGeom>
                <a:solidFill>
                  <a:schemeClr val="accent1"/>
                </a:solidFill>
                <a:ln w="38100">
                  <a:solidFill>
                    <a:schemeClr val="bg1">
                      <a:lumMod val="95000"/>
                    </a:schemeClr>
                  </a:solidFill>
                  <a:round/>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6" name="í$ḻîḓé"/>
                <p:cNvSpPr/>
                <p:nvPr/>
              </p:nvSpPr>
              <p:spPr bwMode="auto">
                <a:xfrm>
                  <a:off x="9961969" y="4047473"/>
                  <a:ext cx="217959" cy="269371"/>
                </a:xfrm>
                <a:custGeom>
                  <a:avLst/>
                  <a:gdLst>
                    <a:gd name="connsiteX0" fmla="*/ 243063 w 485843"/>
                    <a:gd name="connsiteY0" fmla="*/ 122511 h 600441"/>
                    <a:gd name="connsiteX1" fmla="*/ 130548 w 485843"/>
                    <a:gd name="connsiteY1" fmla="*/ 234807 h 600441"/>
                    <a:gd name="connsiteX2" fmla="*/ 243063 w 485843"/>
                    <a:gd name="connsiteY2" fmla="*/ 346860 h 600441"/>
                    <a:gd name="connsiteX3" fmla="*/ 355578 w 485843"/>
                    <a:gd name="connsiteY3" fmla="*/ 234807 h 600441"/>
                    <a:gd name="connsiteX4" fmla="*/ 243063 w 485843"/>
                    <a:gd name="connsiteY4" fmla="*/ 122511 h 600441"/>
                    <a:gd name="connsiteX5" fmla="*/ 243063 w 485843"/>
                    <a:gd name="connsiteY5" fmla="*/ 90183 h 600441"/>
                    <a:gd name="connsiteX6" fmla="*/ 387969 w 485843"/>
                    <a:gd name="connsiteY6" fmla="*/ 234807 h 600441"/>
                    <a:gd name="connsiteX7" fmla="*/ 243063 w 485843"/>
                    <a:gd name="connsiteY7" fmla="*/ 379431 h 600441"/>
                    <a:gd name="connsiteX8" fmla="*/ 98157 w 485843"/>
                    <a:gd name="connsiteY8" fmla="*/ 234807 h 600441"/>
                    <a:gd name="connsiteX9" fmla="*/ 243063 w 485843"/>
                    <a:gd name="connsiteY9" fmla="*/ 90183 h 600441"/>
                    <a:gd name="connsiteX10" fmla="*/ 243043 w 485843"/>
                    <a:gd name="connsiteY10" fmla="*/ 48619 h 600441"/>
                    <a:gd name="connsiteX11" fmla="*/ 48706 w 485843"/>
                    <a:gd name="connsiteY11" fmla="*/ 242607 h 600441"/>
                    <a:gd name="connsiteX12" fmla="*/ 243043 w 485843"/>
                    <a:gd name="connsiteY12" fmla="*/ 541612 h 600441"/>
                    <a:gd name="connsiteX13" fmla="*/ 437137 w 485843"/>
                    <a:gd name="connsiteY13" fmla="*/ 242607 h 600441"/>
                    <a:gd name="connsiteX14" fmla="*/ 243043 w 485843"/>
                    <a:gd name="connsiteY14" fmla="*/ 48619 h 600441"/>
                    <a:gd name="connsiteX15" fmla="*/ 243043 w 485843"/>
                    <a:gd name="connsiteY15" fmla="*/ 0 h 600441"/>
                    <a:gd name="connsiteX16" fmla="*/ 485843 w 485843"/>
                    <a:gd name="connsiteY16" fmla="*/ 242607 h 600441"/>
                    <a:gd name="connsiteX17" fmla="*/ 371384 w 485843"/>
                    <a:gd name="connsiteY17" fmla="*/ 469657 h 600441"/>
                    <a:gd name="connsiteX18" fmla="*/ 260090 w 485843"/>
                    <a:gd name="connsiteY18" fmla="*/ 593391 h 600441"/>
                    <a:gd name="connsiteX19" fmla="*/ 243043 w 485843"/>
                    <a:gd name="connsiteY19" fmla="*/ 600441 h 600441"/>
                    <a:gd name="connsiteX20" fmla="*/ 225996 w 485843"/>
                    <a:gd name="connsiteY20" fmla="*/ 593391 h 600441"/>
                    <a:gd name="connsiteX21" fmla="*/ 114703 w 485843"/>
                    <a:gd name="connsiteY21" fmla="*/ 469657 h 600441"/>
                    <a:gd name="connsiteX22" fmla="*/ 0 w 485843"/>
                    <a:gd name="connsiteY22" fmla="*/ 242607 h 600441"/>
                    <a:gd name="connsiteX23" fmla="*/ 243043 w 485843"/>
                    <a:gd name="connsiteY23" fmla="*/ 0 h 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5843" h="600441">
                      <a:moveTo>
                        <a:pt x="243063" y="122511"/>
                      </a:moveTo>
                      <a:cubicBezTo>
                        <a:pt x="180960" y="122511"/>
                        <a:pt x="130548" y="172825"/>
                        <a:pt x="130548" y="234807"/>
                      </a:cubicBezTo>
                      <a:cubicBezTo>
                        <a:pt x="130548" y="296546"/>
                        <a:pt x="180960" y="346860"/>
                        <a:pt x="243063" y="346860"/>
                      </a:cubicBezTo>
                      <a:cubicBezTo>
                        <a:pt x="304922" y="346860"/>
                        <a:pt x="355578" y="296546"/>
                        <a:pt x="355578" y="234807"/>
                      </a:cubicBezTo>
                      <a:cubicBezTo>
                        <a:pt x="355578" y="172825"/>
                        <a:pt x="304922" y="122511"/>
                        <a:pt x="243063" y="122511"/>
                      </a:cubicBezTo>
                      <a:close/>
                      <a:moveTo>
                        <a:pt x="243063" y="90183"/>
                      </a:moveTo>
                      <a:cubicBezTo>
                        <a:pt x="322944" y="90183"/>
                        <a:pt x="387969" y="155082"/>
                        <a:pt x="387969" y="234807"/>
                      </a:cubicBezTo>
                      <a:cubicBezTo>
                        <a:pt x="387969" y="314533"/>
                        <a:pt x="322944" y="379431"/>
                        <a:pt x="243063" y="379431"/>
                      </a:cubicBezTo>
                      <a:cubicBezTo>
                        <a:pt x="163182" y="379431"/>
                        <a:pt x="98157" y="314533"/>
                        <a:pt x="98157" y="234807"/>
                      </a:cubicBezTo>
                      <a:cubicBezTo>
                        <a:pt x="98157" y="155082"/>
                        <a:pt x="163182" y="90183"/>
                        <a:pt x="243063" y="90183"/>
                      </a:cubicBezTo>
                      <a:close/>
                      <a:moveTo>
                        <a:pt x="243043" y="48619"/>
                      </a:moveTo>
                      <a:cubicBezTo>
                        <a:pt x="135890" y="48619"/>
                        <a:pt x="48706" y="135646"/>
                        <a:pt x="48706" y="242607"/>
                      </a:cubicBezTo>
                      <a:cubicBezTo>
                        <a:pt x="48706" y="325016"/>
                        <a:pt x="176316" y="473060"/>
                        <a:pt x="243043" y="541612"/>
                      </a:cubicBezTo>
                      <a:cubicBezTo>
                        <a:pt x="309771" y="473060"/>
                        <a:pt x="437137" y="325016"/>
                        <a:pt x="437137" y="242607"/>
                      </a:cubicBezTo>
                      <a:cubicBezTo>
                        <a:pt x="437137" y="135646"/>
                        <a:pt x="350197" y="48619"/>
                        <a:pt x="243043" y="48619"/>
                      </a:cubicBezTo>
                      <a:close/>
                      <a:moveTo>
                        <a:pt x="243043" y="0"/>
                      </a:moveTo>
                      <a:cubicBezTo>
                        <a:pt x="376985" y="0"/>
                        <a:pt x="485843" y="108663"/>
                        <a:pt x="485843" y="242607"/>
                      </a:cubicBezTo>
                      <a:cubicBezTo>
                        <a:pt x="485843" y="298033"/>
                        <a:pt x="447365" y="374607"/>
                        <a:pt x="371384" y="469657"/>
                      </a:cubicBezTo>
                      <a:cubicBezTo>
                        <a:pt x="316346" y="538452"/>
                        <a:pt x="262282" y="591204"/>
                        <a:pt x="260090" y="593391"/>
                      </a:cubicBezTo>
                      <a:cubicBezTo>
                        <a:pt x="255220" y="598010"/>
                        <a:pt x="249132" y="600441"/>
                        <a:pt x="243043" y="600441"/>
                      </a:cubicBezTo>
                      <a:cubicBezTo>
                        <a:pt x="236955" y="600441"/>
                        <a:pt x="230867" y="598010"/>
                        <a:pt x="225996" y="593391"/>
                      </a:cubicBezTo>
                      <a:cubicBezTo>
                        <a:pt x="223804" y="591204"/>
                        <a:pt x="169741" y="538452"/>
                        <a:pt x="114703" y="469657"/>
                      </a:cubicBezTo>
                      <a:cubicBezTo>
                        <a:pt x="38721" y="374607"/>
                        <a:pt x="0" y="298033"/>
                        <a:pt x="0" y="242607"/>
                      </a:cubicBezTo>
                      <a:cubicBezTo>
                        <a:pt x="0" y="108663"/>
                        <a:pt x="109102" y="0"/>
                        <a:pt x="243043"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grpSp>
        </p:grpSp>
        <p:grpSp>
          <p:nvGrpSpPr>
            <p:cNvPr id="14" name="iṥ1îdé"/>
            <p:cNvGrpSpPr/>
            <p:nvPr/>
          </p:nvGrpSpPr>
          <p:grpSpPr>
            <a:xfrm>
              <a:off x="8608556" y="2471336"/>
              <a:ext cx="520442" cy="520440"/>
              <a:chOff x="8475232" y="2471336"/>
              <a:chExt cx="520442" cy="520440"/>
            </a:xfrm>
          </p:grpSpPr>
          <p:sp>
            <p:nvSpPr>
              <p:cNvPr id="21" name="í$ḻîdê"/>
              <p:cNvSpPr/>
              <p:nvPr/>
            </p:nvSpPr>
            <p:spPr bwMode="auto">
              <a:xfrm>
                <a:off x="8475232" y="2471336"/>
                <a:ext cx="520442" cy="520440"/>
              </a:xfrm>
              <a:prstGeom prst="ellipse">
                <a:avLst/>
              </a:prstGeom>
              <a:solidFill>
                <a:schemeClr val="accent1"/>
              </a:solidFill>
              <a:ln w="38100">
                <a:solidFill>
                  <a:schemeClr val="bg1">
                    <a:lumMod val="95000"/>
                  </a:schemeClr>
                </a:solidFill>
                <a:round/>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2" name="i$1iḓê"/>
              <p:cNvSpPr/>
              <p:nvPr/>
            </p:nvSpPr>
            <p:spPr bwMode="auto">
              <a:xfrm>
                <a:off x="8626473" y="2611019"/>
                <a:ext cx="217959" cy="269371"/>
              </a:xfrm>
              <a:custGeom>
                <a:avLst/>
                <a:gdLst>
                  <a:gd name="connsiteX0" fmla="*/ 243063 w 485843"/>
                  <a:gd name="connsiteY0" fmla="*/ 122511 h 600441"/>
                  <a:gd name="connsiteX1" fmla="*/ 130548 w 485843"/>
                  <a:gd name="connsiteY1" fmla="*/ 234807 h 600441"/>
                  <a:gd name="connsiteX2" fmla="*/ 243063 w 485843"/>
                  <a:gd name="connsiteY2" fmla="*/ 346860 h 600441"/>
                  <a:gd name="connsiteX3" fmla="*/ 355578 w 485843"/>
                  <a:gd name="connsiteY3" fmla="*/ 234807 h 600441"/>
                  <a:gd name="connsiteX4" fmla="*/ 243063 w 485843"/>
                  <a:gd name="connsiteY4" fmla="*/ 122511 h 600441"/>
                  <a:gd name="connsiteX5" fmla="*/ 243063 w 485843"/>
                  <a:gd name="connsiteY5" fmla="*/ 90183 h 600441"/>
                  <a:gd name="connsiteX6" fmla="*/ 387969 w 485843"/>
                  <a:gd name="connsiteY6" fmla="*/ 234807 h 600441"/>
                  <a:gd name="connsiteX7" fmla="*/ 243063 w 485843"/>
                  <a:gd name="connsiteY7" fmla="*/ 379431 h 600441"/>
                  <a:gd name="connsiteX8" fmla="*/ 98157 w 485843"/>
                  <a:gd name="connsiteY8" fmla="*/ 234807 h 600441"/>
                  <a:gd name="connsiteX9" fmla="*/ 243063 w 485843"/>
                  <a:gd name="connsiteY9" fmla="*/ 90183 h 600441"/>
                  <a:gd name="connsiteX10" fmla="*/ 243043 w 485843"/>
                  <a:gd name="connsiteY10" fmla="*/ 48619 h 600441"/>
                  <a:gd name="connsiteX11" fmla="*/ 48706 w 485843"/>
                  <a:gd name="connsiteY11" fmla="*/ 242607 h 600441"/>
                  <a:gd name="connsiteX12" fmla="*/ 243043 w 485843"/>
                  <a:gd name="connsiteY12" fmla="*/ 541612 h 600441"/>
                  <a:gd name="connsiteX13" fmla="*/ 437137 w 485843"/>
                  <a:gd name="connsiteY13" fmla="*/ 242607 h 600441"/>
                  <a:gd name="connsiteX14" fmla="*/ 243043 w 485843"/>
                  <a:gd name="connsiteY14" fmla="*/ 48619 h 600441"/>
                  <a:gd name="connsiteX15" fmla="*/ 243043 w 485843"/>
                  <a:gd name="connsiteY15" fmla="*/ 0 h 600441"/>
                  <a:gd name="connsiteX16" fmla="*/ 485843 w 485843"/>
                  <a:gd name="connsiteY16" fmla="*/ 242607 h 600441"/>
                  <a:gd name="connsiteX17" fmla="*/ 371384 w 485843"/>
                  <a:gd name="connsiteY17" fmla="*/ 469657 h 600441"/>
                  <a:gd name="connsiteX18" fmla="*/ 260090 w 485843"/>
                  <a:gd name="connsiteY18" fmla="*/ 593391 h 600441"/>
                  <a:gd name="connsiteX19" fmla="*/ 243043 w 485843"/>
                  <a:gd name="connsiteY19" fmla="*/ 600441 h 600441"/>
                  <a:gd name="connsiteX20" fmla="*/ 225996 w 485843"/>
                  <a:gd name="connsiteY20" fmla="*/ 593391 h 600441"/>
                  <a:gd name="connsiteX21" fmla="*/ 114703 w 485843"/>
                  <a:gd name="connsiteY21" fmla="*/ 469657 h 600441"/>
                  <a:gd name="connsiteX22" fmla="*/ 0 w 485843"/>
                  <a:gd name="connsiteY22" fmla="*/ 242607 h 600441"/>
                  <a:gd name="connsiteX23" fmla="*/ 243043 w 485843"/>
                  <a:gd name="connsiteY23" fmla="*/ 0 h 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5843" h="600441">
                    <a:moveTo>
                      <a:pt x="243063" y="122511"/>
                    </a:moveTo>
                    <a:cubicBezTo>
                      <a:pt x="180960" y="122511"/>
                      <a:pt x="130548" y="172825"/>
                      <a:pt x="130548" y="234807"/>
                    </a:cubicBezTo>
                    <a:cubicBezTo>
                      <a:pt x="130548" y="296546"/>
                      <a:pt x="180960" y="346860"/>
                      <a:pt x="243063" y="346860"/>
                    </a:cubicBezTo>
                    <a:cubicBezTo>
                      <a:pt x="304922" y="346860"/>
                      <a:pt x="355578" y="296546"/>
                      <a:pt x="355578" y="234807"/>
                    </a:cubicBezTo>
                    <a:cubicBezTo>
                      <a:pt x="355578" y="172825"/>
                      <a:pt x="304922" y="122511"/>
                      <a:pt x="243063" y="122511"/>
                    </a:cubicBezTo>
                    <a:close/>
                    <a:moveTo>
                      <a:pt x="243063" y="90183"/>
                    </a:moveTo>
                    <a:cubicBezTo>
                      <a:pt x="322944" y="90183"/>
                      <a:pt x="387969" y="155082"/>
                      <a:pt x="387969" y="234807"/>
                    </a:cubicBezTo>
                    <a:cubicBezTo>
                      <a:pt x="387969" y="314533"/>
                      <a:pt x="322944" y="379431"/>
                      <a:pt x="243063" y="379431"/>
                    </a:cubicBezTo>
                    <a:cubicBezTo>
                      <a:pt x="163182" y="379431"/>
                      <a:pt x="98157" y="314533"/>
                      <a:pt x="98157" y="234807"/>
                    </a:cubicBezTo>
                    <a:cubicBezTo>
                      <a:pt x="98157" y="155082"/>
                      <a:pt x="163182" y="90183"/>
                      <a:pt x="243063" y="90183"/>
                    </a:cubicBezTo>
                    <a:close/>
                    <a:moveTo>
                      <a:pt x="243043" y="48619"/>
                    </a:moveTo>
                    <a:cubicBezTo>
                      <a:pt x="135890" y="48619"/>
                      <a:pt x="48706" y="135646"/>
                      <a:pt x="48706" y="242607"/>
                    </a:cubicBezTo>
                    <a:cubicBezTo>
                      <a:pt x="48706" y="325016"/>
                      <a:pt x="176316" y="473060"/>
                      <a:pt x="243043" y="541612"/>
                    </a:cubicBezTo>
                    <a:cubicBezTo>
                      <a:pt x="309771" y="473060"/>
                      <a:pt x="437137" y="325016"/>
                      <a:pt x="437137" y="242607"/>
                    </a:cubicBezTo>
                    <a:cubicBezTo>
                      <a:pt x="437137" y="135646"/>
                      <a:pt x="350197" y="48619"/>
                      <a:pt x="243043" y="48619"/>
                    </a:cubicBezTo>
                    <a:close/>
                    <a:moveTo>
                      <a:pt x="243043" y="0"/>
                    </a:moveTo>
                    <a:cubicBezTo>
                      <a:pt x="376985" y="0"/>
                      <a:pt x="485843" y="108663"/>
                      <a:pt x="485843" y="242607"/>
                    </a:cubicBezTo>
                    <a:cubicBezTo>
                      <a:pt x="485843" y="298033"/>
                      <a:pt x="447365" y="374607"/>
                      <a:pt x="371384" y="469657"/>
                    </a:cubicBezTo>
                    <a:cubicBezTo>
                      <a:pt x="316346" y="538452"/>
                      <a:pt x="262282" y="591204"/>
                      <a:pt x="260090" y="593391"/>
                    </a:cubicBezTo>
                    <a:cubicBezTo>
                      <a:pt x="255220" y="598010"/>
                      <a:pt x="249132" y="600441"/>
                      <a:pt x="243043" y="600441"/>
                    </a:cubicBezTo>
                    <a:cubicBezTo>
                      <a:pt x="236955" y="600441"/>
                      <a:pt x="230867" y="598010"/>
                      <a:pt x="225996" y="593391"/>
                    </a:cubicBezTo>
                    <a:cubicBezTo>
                      <a:pt x="223804" y="591204"/>
                      <a:pt x="169741" y="538452"/>
                      <a:pt x="114703" y="469657"/>
                    </a:cubicBezTo>
                    <a:cubicBezTo>
                      <a:pt x="38721" y="374607"/>
                      <a:pt x="0" y="298033"/>
                      <a:pt x="0" y="242607"/>
                    </a:cubicBezTo>
                    <a:cubicBezTo>
                      <a:pt x="0" y="108663"/>
                      <a:pt x="109102" y="0"/>
                      <a:pt x="243043"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5" name="ïṧļíḓê"/>
            <p:cNvGrpSpPr/>
            <p:nvPr/>
          </p:nvGrpSpPr>
          <p:grpSpPr>
            <a:xfrm>
              <a:off x="3600516" y="2457648"/>
              <a:ext cx="520442" cy="520440"/>
              <a:chOff x="3470472" y="2457648"/>
              <a:chExt cx="520442" cy="520440"/>
            </a:xfrm>
          </p:grpSpPr>
          <p:sp>
            <p:nvSpPr>
              <p:cNvPr id="19" name="íṧḷïďé"/>
              <p:cNvSpPr/>
              <p:nvPr/>
            </p:nvSpPr>
            <p:spPr bwMode="auto">
              <a:xfrm>
                <a:off x="3470472" y="2457648"/>
                <a:ext cx="520442" cy="520440"/>
              </a:xfrm>
              <a:prstGeom prst="ellipse">
                <a:avLst/>
              </a:prstGeom>
              <a:solidFill>
                <a:schemeClr val="accent1"/>
              </a:solidFill>
              <a:ln w="38100">
                <a:solidFill>
                  <a:schemeClr val="bg1">
                    <a:lumMod val="95000"/>
                  </a:schemeClr>
                </a:solidFill>
                <a:round/>
              </a:ln>
            </p:spPr>
            <p:txBody>
              <a:bodyPr anchor="ctr"/>
              <a:lstStyle/>
              <a:p>
                <a:pPr algn="ctr"/>
              </a:p>
            </p:txBody>
          </p:sp>
          <p:sp>
            <p:nvSpPr>
              <p:cNvPr id="20" name="iṡlïḍe"/>
              <p:cNvSpPr/>
              <p:nvPr/>
            </p:nvSpPr>
            <p:spPr bwMode="auto">
              <a:xfrm>
                <a:off x="3621713" y="2597330"/>
                <a:ext cx="217959" cy="269371"/>
              </a:xfrm>
              <a:custGeom>
                <a:avLst/>
                <a:gdLst>
                  <a:gd name="connsiteX0" fmla="*/ 243063 w 485843"/>
                  <a:gd name="connsiteY0" fmla="*/ 122511 h 600441"/>
                  <a:gd name="connsiteX1" fmla="*/ 130548 w 485843"/>
                  <a:gd name="connsiteY1" fmla="*/ 234807 h 600441"/>
                  <a:gd name="connsiteX2" fmla="*/ 243063 w 485843"/>
                  <a:gd name="connsiteY2" fmla="*/ 346860 h 600441"/>
                  <a:gd name="connsiteX3" fmla="*/ 355578 w 485843"/>
                  <a:gd name="connsiteY3" fmla="*/ 234807 h 600441"/>
                  <a:gd name="connsiteX4" fmla="*/ 243063 w 485843"/>
                  <a:gd name="connsiteY4" fmla="*/ 122511 h 600441"/>
                  <a:gd name="connsiteX5" fmla="*/ 243063 w 485843"/>
                  <a:gd name="connsiteY5" fmla="*/ 90183 h 600441"/>
                  <a:gd name="connsiteX6" fmla="*/ 387969 w 485843"/>
                  <a:gd name="connsiteY6" fmla="*/ 234807 h 600441"/>
                  <a:gd name="connsiteX7" fmla="*/ 243063 w 485843"/>
                  <a:gd name="connsiteY7" fmla="*/ 379431 h 600441"/>
                  <a:gd name="connsiteX8" fmla="*/ 98157 w 485843"/>
                  <a:gd name="connsiteY8" fmla="*/ 234807 h 600441"/>
                  <a:gd name="connsiteX9" fmla="*/ 243063 w 485843"/>
                  <a:gd name="connsiteY9" fmla="*/ 90183 h 600441"/>
                  <a:gd name="connsiteX10" fmla="*/ 243043 w 485843"/>
                  <a:gd name="connsiteY10" fmla="*/ 48619 h 600441"/>
                  <a:gd name="connsiteX11" fmla="*/ 48706 w 485843"/>
                  <a:gd name="connsiteY11" fmla="*/ 242607 h 600441"/>
                  <a:gd name="connsiteX12" fmla="*/ 243043 w 485843"/>
                  <a:gd name="connsiteY12" fmla="*/ 541612 h 600441"/>
                  <a:gd name="connsiteX13" fmla="*/ 437137 w 485843"/>
                  <a:gd name="connsiteY13" fmla="*/ 242607 h 600441"/>
                  <a:gd name="connsiteX14" fmla="*/ 243043 w 485843"/>
                  <a:gd name="connsiteY14" fmla="*/ 48619 h 600441"/>
                  <a:gd name="connsiteX15" fmla="*/ 243043 w 485843"/>
                  <a:gd name="connsiteY15" fmla="*/ 0 h 600441"/>
                  <a:gd name="connsiteX16" fmla="*/ 485843 w 485843"/>
                  <a:gd name="connsiteY16" fmla="*/ 242607 h 600441"/>
                  <a:gd name="connsiteX17" fmla="*/ 371384 w 485843"/>
                  <a:gd name="connsiteY17" fmla="*/ 469657 h 600441"/>
                  <a:gd name="connsiteX18" fmla="*/ 260090 w 485843"/>
                  <a:gd name="connsiteY18" fmla="*/ 593391 h 600441"/>
                  <a:gd name="connsiteX19" fmla="*/ 243043 w 485843"/>
                  <a:gd name="connsiteY19" fmla="*/ 600441 h 600441"/>
                  <a:gd name="connsiteX20" fmla="*/ 225996 w 485843"/>
                  <a:gd name="connsiteY20" fmla="*/ 593391 h 600441"/>
                  <a:gd name="connsiteX21" fmla="*/ 114703 w 485843"/>
                  <a:gd name="connsiteY21" fmla="*/ 469657 h 600441"/>
                  <a:gd name="connsiteX22" fmla="*/ 0 w 485843"/>
                  <a:gd name="connsiteY22" fmla="*/ 242607 h 600441"/>
                  <a:gd name="connsiteX23" fmla="*/ 243043 w 485843"/>
                  <a:gd name="connsiteY23" fmla="*/ 0 h 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5843" h="600441">
                    <a:moveTo>
                      <a:pt x="243063" y="122511"/>
                    </a:moveTo>
                    <a:cubicBezTo>
                      <a:pt x="180960" y="122511"/>
                      <a:pt x="130548" y="172825"/>
                      <a:pt x="130548" y="234807"/>
                    </a:cubicBezTo>
                    <a:cubicBezTo>
                      <a:pt x="130548" y="296546"/>
                      <a:pt x="180960" y="346860"/>
                      <a:pt x="243063" y="346860"/>
                    </a:cubicBezTo>
                    <a:cubicBezTo>
                      <a:pt x="304922" y="346860"/>
                      <a:pt x="355578" y="296546"/>
                      <a:pt x="355578" y="234807"/>
                    </a:cubicBezTo>
                    <a:cubicBezTo>
                      <a:pt x="355578" y="172825"/>
                      <a:pt x="304922" y="122511"/>
                      <a:pt x="243063" y="122511"/>
                    </a:cubicBezTo>
                    <a:close/>
                    <a:moveTo>
                      <a:pt x="243063" y="90183"/>
                    </a:moveTo>
                    <a:cubicBezTo>
                      <a:pt x="322944" y="90183"/>
                      <a:pt x="387969" y="155082"/>
                      <a:pt x="387969" y="234807"/>
                    </a:cubicBezTo>
                    <a:cubicBezTo>
                      <a:pt x="387969" y="314533"/>
                      <a:pt x="322944" y="379431"/>
                      <a:pt x="243063" y="379431"/>
                    </a:cubicBezTo>
                    <a:cubicBezTo>
                      <a:pt x="163182" y="379431"/>
                      <a:pt x="98157" y="314533"/>
                      <a:pt x="98157" y="234807"/>
                    </a:cubicBezTo>
                    <a:cubicBezTo>
                      <a:pt x="98157" y="155082"/>
                      <a:pt x="163182" y="90183"/>
                      <a:pt x="243063" y="90183"/>
                    </a:cubicBezTo>
                    <a:close/>
                    <a:moveTo>
                      <a:pt x="243043" y="48619"/>
                    </a:moveTo>
                    <a:cubicBezTo>
                      <a:pt x="135890" y="48619"/>
                      <a:pt x="48706" y="135646"/>
                      <a:pt x="48706" y="242607"/>
                    </a:cubicBezTo>
                    <a:cubicBezTo>
                      <a:pt x="48706" y="325016"/>
                      <a:pt x="176316" y="473060"/>
                      <a:pt x="243043" y="541612"/>
                    </a:cubicBezTo>
                    <a:cubicBezTo>
                      <a:pt x="309771" y="473060"/>
                      <a:pt x="437137" y="325016"/>
                      <a:pt x="437137" y="242607"/>
                    </a:cubicBezTo>
                    <a:cubicBezTo>
                      <a:pt x="437137" y="135646"/>
                      <a:pt x="350197" y="48619"/>
                      <a:pt x="243043" y="48619"/>
                    </a:cubicBezTo>
                    <a:close/>
                    <a:moveTo>
                      <a:pt x="243043" y="0"/>
                    </a:moveTo>
                    <a:cubicBezTo>
                      <a:pt x="376985" y="0"/>
                      <a:pt x="485843" y="108663"/>
                      <a:pt x="485843" y="242607"/>
                    </a:cubicBezTo>
                    <a:cubicBezTo>
                      <a:pt x="485843" y="298033"/>
                      <a:pt x="447365" y="374607"/>
                      <a:pt x="371384" y="469657"/>
                    </a:cubicBezTo>
                    <a:cubicBezTo>
                      <a:pt x="316346" y="538452"/>
                      <a:pt x="262282" y="591204"/>
                      <a:pt x="260090" y="593391"/>
                    </a:cubicBezTo>
                    <a:cubicBezTo>
                      <a:pt x="255220" y="598010"/>
                      <a:pt x="249132" y="600441"/>
                      <a:pt x="243043" y="600441"/>
                    </a:cubicBezTo>
                    <a:cubicBezTo>
                      <a:pt x="236955" y="600441"/>
                      <a:pt x="230867" y="598010"/>
                      <a:pt x="225996" y="593391"/>
                    </a:cubicBezTo>
                    <a:cubicBezTo>
                      <a:pt x="223804" y="591204"/>
                      <a:pt x="169741" y="538452"/>
                      <a:pt x="114703" y="469657"/>
                    </a:cubicBezTo>
                    <a:cubicBezTo>
                      <a:pt x="38721" y="374607"/>
                      <a:pt x="0" y="298033"/>
                      <a:pt x="0" y="242607"/>
                    </a:cubicBezTo>
                    <a:cubicBezTo>
                      <a:pt x="0" y="108663"/>
                      <a:pt x="109102" y="0"/>
                      <a:pt x="243043"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6" name="î$1îďé"/>
            <p:cNvGrpSpPr/>
            <p:nvPr/>
          </p:nvGrpSpPr>
          <p:grpSpPr>
            <a:xfrm>
              <a:off x="6045216" y="2494698"/>
              <a:ext cx="520442" cy="520440"/>
              <a:chOff x="5948967" y="2494698"/>
              <a:chExt cx="520442" cy="520440"/>
            </a:xfrm>
          </p:grpSpPr>
          <p:sp>
            <p:nvSpPr>
              <p:cNvPr id="17" name="ïṩḻïḋé"/>
              <p:cNvSpPr/>
              <p:nvPr/>
            </p:nvSpPr>
            <p:spPr bwMode="auto">
              <a:xfrm>
                <a:off x="5948967" y="2494698"/>
                <a:ext cx="520442" cy="520440"/>
              </a:xfrm>
              <a:prstGeom prst="ellipse">
                <a:avLst/>
              </a:prstGeom>
              <a:solidFill>
                <a:schemeClr val="accent1"/>
              </a:solidFill>
              <a:ln w="38100">
                <a:solidFill>
                  <a:schemeClr val="bg1">
                    <a:lumMod val="95000"/>
                  </a:schemeClr>
                </a:solidFill>
                <a:round/>
              </a:ln>
            </p:spPr>
            <p:txBody>
              <a:bodyPr anchor="ctr"/>
              <a:lstStyle/>
              <a:p>
                <a:pPr algn="ctr"/>
              </a:p>
            </p:txBody>
          </p:sp>
          <p:sp>
            <p:nvSpPr>
              <p:cNvPr id="18" name="íśļïdê"/>
              <p:cNvSpPr/>
              <p:nvPr/>
            </p:nvSpPr>
            <p:spPr bwMode="auto">
              <a:xfrm>
                <a:off x="6100208" y="2634380"/>
                <a:ext cx="217959" cy="269371"/>
              </a:xfrm>
              <a:custGeom>
                <a:avLst/>
                <a:gdLst>
                  <a:gd name="connsiteX0" fmla="*/ 243063 w 485843"/>
                  <a:gd name="connsiteY0" fmla="*/ 122511 h 600441"/>
                  <a:gd name="connsiteX1" fmla="*/ 130548 w 485843"/>
                  <a:gd name="connsiteY1" fmla="*/ 234807 h 600441"/>
                  <a:gd name="connsiteX2" fmla="*/ 243063 w 485843"/>
                  <a:gd name="connsiteY2" fmla="*/ 346860 h 600441"/>
                  <a:gd name="connsiteX3" fmla="*/ 355578 w 485843"/>
                  <a:gd name="connsiteY3" fmla="*/ 234807 h 600441"/>
                  <a:gd name="connsiteX4" fmla="*/ 243063 w 485843"/>
                  <a:gd name="connsiteY4" fmla="*/ 122511 h 600441"/>
                  <a:gd name="connsiteX5" fmla="*/ 243063 w 485843"/>
                  <a:gd name="connsiteY5" fmla="*/ 90183 h 600441"/>
                  <a:gd name="connsiteX6" fmla="*/ 387969 w 485843"/>
                  <a:gd name="connsiteY6" fmla="*/ 234807 h 600441"/>
                  <a:gd name="connsiteX7" fmla="*/ 243063 w 485843"/>
                  <a:gd name="connsiteY7" fmla="*/ 379431 h 600441"/>
                  <a:gd name="connsiteX8" fmla="*/ 98157 w 485843"/>
                  <a:gd name="connsiteY8" fmla="*/ 234807 h 600441"/>
                  <a:gd name="connsiteX9" fmla="*/ 243063 w 485843"/>
                  <a:gd name="connsiteY9" fmla="*/ 90183 h 600441"/>
                  <a:gd name="connsiteX10" fmla="*/ 243043 w 485843"/>
                  <a:gd name="connsiteY10" fmla="*/ 48619 h 600441"/>
                  <a:gd name="connsiteX11" fmla="*/ 48706 w 485843"/>
                  <a:gd name="connsiteY11" fmla="*/ 242607 h 600441"/>
                  <a:gd name="connsiteX12" fmla="*/ 243043 w 485843"/>
                  <a:gd name="connsiteY12" fmla="*/ 541612 h 600441"/>
                  <a:gd name="connsiteX13" fmla="*/ 437137 w 485843"/>
                  <a:gd name="connsiteY13" fmla="*/ 242607 h 600441"/>
                  <a:gd name="connsiteX14" fmla="*/ 243043 w 485843"/>
                  <a:gd name="connsiteY14" fmla="*/ 48619 h 600441"/>
                  <a:gd name="connsiteX15" fmla="*/ 243043 w 485843"/>
                  <a:gd name="connsiteY15" fmla="*/ 0 h 600441"/>
                  <a:gd name="connsiteX16" fmla="*/ 485843 w 485843"/>
                  <a:gd name="connsiteY16" fmla="*/ 242607 h 600441"/>
                  <a:gd name="connsiteX17" fmla="*/ 371384 w 485843"/>
                  <a:gd name="connsiteY17" fmla="*/ 469657 h 600441"/>
                  <a:gd name="connsiteX18" fmla="*/ 260090 w 485843"/>
                  <a:gd name="connsiteY18" fmla="*/ 593391 h 600441"/>
                  <a:gd name="connsiteX19" fmla="*/ 243043 w 485843"/>
                  <a:gd name="connsiteY19" fmla="*/ 600441 h 600441"/>
                  <a:gd name="connsiteX20" fmla="*/ 225996 w 485843"/>
                  <a:gd name="connsiteY20" fmla="*/ 593391 h 600441"/>
                  <a:gd name="connsiteX21" fmla="*/ 114703 w 485843"/>
                  <a:gd name="connsiteY21" fmla="*/ 469657 h 600441"/>
                  <a:gd name="connsiteX22" fmla="*/ 0 w 485843"/>
                  <a:gd name="connsiteY22" fmla="*/ 242607 h 600441"/>
                  <a:gd name="connsiteX23" fmla="*/ 243043 w 485843"/>
                  <a:gd name="connsiteY23" fmla="*/ 0 h 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5843" h="600441">
                    <a:moveTo>
                      <a:pt x="243063" y="122511"/>
                    </a:moveTo>
                    <a:cubicBezTo>
                      <a:pt x="180960" y="122511"/>
                      <a:pt x="130548" y="172825"/>
                      <a:pt x="130548" y="234807"/>
                    </a:cubicBezTo>
                    <a:cubicBezTo>
                      <a:pt x="130548" y="296546"/>
                      <a:pt x="180960" y="346860"/>
                      <a:pt x="243063" y="346860"/>
                    </a:cubicBezTo>
                    <a:cubicBezTo>
                      <a:pt x="304922" y="346860"/>
                      <a:pt x="355578" y="296546"/>
                      <a:pt x="355578" y="234807"/>
                    </a:cubicBezTo>
                    <a:cubicBezTo>
                      <a:pt x="355578" y="172825"/>
                      <a:pt x="304922" y="122511"/>
                      <a:pt x="243063" y="122511"/>
                    </a:cubicBezTo>
                    <a:close/>
                    <a:moveTo>
                      <a:pt x="243063" y="90183"/>
                    </a:moveTo>
                    <a:cubicBezTo>
                      <a:pt x="322944" y="90183"/>
                      <a:pt x="387969" y="155082"/>
                      <a:pt x="387969" y="234807"/>
                    </a:cubicBezTo>
                    <a:cubicBezTo>
                      <a:pt x="387969" y="314533"/>
                      <a:pt x="322944" y="379431"/>
                      <a:pt x="243063" y="379431"/>
                    </a:cubicBezTo>
                    <a:cubicBezTo>
                      <a:pt x="163182" y="379431"/>
                      <a:pt x="98157" y="314533"/>
                      <a:pt x="98157" y="234807"/>
                    </a:cubicBezTo>
                    <a:cubicBezTo>
                      <a:pt x="98157" y="155082"/>
                      <a:pt x="163182" y="90183"/>
                      <a:pt x="243063" y="90183"/>
                    </a:cubicBezTo>
                    <a:close/>
                    <a:moveTo>
                      <a:pt x="243043" y="48619"/>
                    </a:moveTo>
                    <a:cubicBezTo>
                      <a:pt x="135890" y="48619"/>
                      <a:pt x="48706" y="135646"/>
                      <a:pt x="48706" y="242607"/>
                    </a:cubicBezTo>
                    <a:cubicBezTo>
                      <a:pt x="48706" y="325016"/>
                      <a:pt x="176316" y="473060"/>
                      <a:pt x="243043" y="541612"/>
                    </a:cubicBezTo>
                    <a:cubicBezTo>
                      <a:pt x="309771" y="473060"/>
                      <a:pt x="437137" y="325016"/>
                      <a:pt x="437137" y="242607"/>
                    </a:cubicBezTo>
                    <a:cubicBezTo>
                      <a:pt x="437137" y="135646"/>
                      <a:pt x="350197" y="48619"/>
                      <a:pt x="243043" y="48619"/>
                    </a:cubicBezTo>
                    <a:close/>
                    <a:moveTo>
                      <a:pt x="243043" y="0"/>
                    </a:moveTo>
                    <a:cubicBezTo>
                      <a:pt x="376985" y="0"/>
                      <a:pt x="485843" y="108663"/>
                      <a:pt x="485843" y="242607"/>
                    </a:cubicBezTo>
                    <a:cubicBezTo>
                      <a:pt x="485843" y="298033"/>
                      <a:pt x="447365" y="374607"/>
                      <a:pt x="371384" y="469657"/>
                    </a:cubicBezTo>
                    <a:cubicBezTo>
                      <a:pt x="316346" y="538452"/>
                      <a:pt x="262282" y="591204"/>
                      <a:pt x="260090" y="593391"/>
                    </a:cubicBezTo>
                    <a:cubicBezTo>
                      <a:pt x="255220" y="598010"/>
                      <a:pt x="249132" y="600441"/>
                      <a:pt x="243043" y="600441"/>
                    </a:cubicBezTo>
                    <a:cubicBezTo>
                      <a:pt x="236955" y="600441"/>
                      <a:pt x="230867" y="598010"/>
                      <a:pt x="225996" y="593391"/>
                    </a:cubicBezTo>
                    <a:cubicBezTo>
                      <a:pt x="223804" y="591204"/>
                      <a:pt x="169741" y="538452"/>
                      <a:pt x="114703" y="469657"/>
                    </a:cubicBezTo>
                    <a:cubicBezTo>
                      <a:pt x="38721" y="374607"/>
                      <a:pt x="0" y="298033"/>
                      <a:pt x="0" y="242607"/>
                    </a:cubicBezTo>
                    <a:cubicBezTo>
                      <a:pt x="0" y="108663"/>
                      <a:pt x="109102" y="0"/>
                      <a:pt x="243043"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sp>
        <p:nvSpPr>
          <p:cNvPr id="233" name="任意多边形 232"/>
          <p:cNvSpPr/>
          <p:nvPr/>
        </p:nvSpPr>
        <p:spPr>
          <a:xfrm>
            <a:off x="5273553" y="3623965"/>
            <a:ext cx="2545254" cy="469900"/>
          </a:xfrm>
          <a:custGeom>
            <a:avLst/>
            <a:gdLst>
              <a:gd name="connsiteX0" fmla="*/ 243682 w 2451100"/>
              <a:gd name="connsiteY0" fmla="*/ 60325 h 469900"/>
              <a:gd name="connsiteX1" fmla="*/ 69057 w 2451100"/>
              <a:gd name="connsiteY1" fmla="*/ 234950 h 469900"/>
              <a:gd name="connsiteX2" fmla="*/ 243682 w 2451100"/>
              <a:gd name="connsiteY2" fmla="*/ 409575 h 469900"/>
              <a:gd name="connsiteX3" fmla="*/ 418307 w 2451100"/>
              <a:gd name="connsiteY3" fmla="*/ 234950 h 469900"/>
              <a:gd name="connsiteX4" fmla="*/ 243682 w 2451100"/>
              <a:gd name="connsiteY4" fmla="*/ 60325 h 469900"/>
              <a:gd name="connsiteX5" fmla="*/ 234950 w 2451100"/>
              <a:gd name="connsiteY5" fmla="*/ 0 h 469900"/>
              <a:gd name="connsiteX6" fmla="*/ 2216150 w 2451100"/>
              <a:gd name="connsiteY6" fmla="*/ 0 h 469900"/>
              <a:gd name="connsiteX7" fmla="*/ 2451100 w 2451100"/>
              <a:gd name="connsiteY7" fmla="*/ 234950 h 469900"/>
              <a:gd name="connsiteX8" fmla="*/ 2216150 w 2451100"/>
              <a:gd name="connsiteY8" fmla="*/ 469900 h 469900"/>
              <a:gd name="connsiteX9" fmla="*/ 234950 w 2451100"/>
              <a:gd name="connsiteY9" fmla="*/ 469900 h 469900"/>
              <a:gd name="connsiteX10" fmla="*/ 0 w 2451100"/>
              <a:gd name="connsiteY10" fmla="*/ 234950 h 469900"/>
              <a:gd name="connsiteX11" fmla="*/ 234950 w 2451100"/>
              <a:gd name="connsiteY11"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1100" h="469900">
                <a:moveTo>
                  <a:pt x="243682" y="60325"/>
                </a:moveTo>
                <a:cubicBezTo>
                  <a:pt x="147239" y="60325"/>
                  <a:pt x="69057" y="138507"/>
                  <a:pt x="69057" y="234950"/>
                </a:cubicBezTo>
                <a:cubicBezTo>
                  <a:pt x="69057" y="331393"/>
                  <a:pt x="147239" y="409575"/>
                  <a:pt x="243682" y="409575"/>
                </a:cubicBezTo>
                <a:cubicBezTo>
                  <a:pt x="340125" y="409575"/>
                  <a:pt x="418307" y="331393"/>
                  <a:pt x="418307" y="234950"/>
                </a:cubicBezTo>
                <a:cubicBezTo>
                  <a:pt x="418307" y="138507"/>
                  <a:pt x="340125" y="60325"/>
                  <a:pt x="243682" y="60325"/>
                </a:cubicBezTo>
                <a:close/>
                <a:moveTo>
                  <a:pt x="234950" y="0"/>
                </a:moveTo>
                <a:lnTo>
                  <a:pt x="2216150" y="0"/>
                </a:lnTo>
                <a:cubicBezTo>
                  <a:pt x="2345909" y="0"/>
                  <a:pt x="2451100" y="105191"/>
                  <a:pt x="2451100" y="234950"/>
                </a:cubicBezTo>
                <a:cubicBezTo>
                  <a:pt x="2451100" y="364709"/>
                  <a:pt x="2345909" y="469900"/>
                  <a:pt x="2216150" y="469900"/>
                </a:cubicBezTo>
                <a:lnTo>
                  <a:pt x="234950" y="469900"/>
                </a:lnTo>
                <a:cubicBezTo>
                  <a:pt x="105191" y="469900"/>
                  <a:pt x="0" y="364709"/>
                  <a:pt x="0" y="234950"/>
                </a:cubicBezTo>
                <a:cubicBezTo>
                  <a:pt x="0" y="105191"/>
                  <a:pt x="105191" y="0"/>
                  <a:pt x="2349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FFFFFF"/>
                </a:solidFill>
              </a:rPr>
              <a:t>     考核</a:t>
            </a:r>
            <a:r>
              <a:rPr lang="zh-CN" altLang="en-US" sz="1200" b="1" dirty="0">
                <a:solidFill>
                  <a:srgbClr val="FFFFFF"/>
                </a:solidFill>
              </a:rPr>
              <a:t>认定高级工程师程序</a:t>
            </a:r>
            <a:endParaRPr lang="zh-CN" altLang="en-US" sz="1200" b="1" dirty="0">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申报条件中的学历</a:t>
            </a:r>
            <a:r>
              <a:rPr lang="zh-CN" altLang="en-US" dirty="0" smtClean="0"/>
              <a:t>问题</a:t>
            </a:r>
            <a:endParaRPr lang="zh-CN" altLang="en-US" dirty="0"/>
          </a:p>
        </p:txBody>
      </p:sp>
      <p:grpSp>
        <p:nvGrpSpPr>
          <p:cNvPr id="3" name="组合 2"/>
          <p:cNvGrpSpPr/>
          <p:nvPr/>
        </p:nvGrpSpPr>
        <p:grpSpPr>
          <a:xfrm>
            <a:off x="0" y="0"/>
            <a:ext cx="12192000" cy="5985828"/>
            <a:chOff x="0" y="0"/>
            <a:chExt cx="12192000" cy="5985828"/>
          </a:xfrm>
        </p:grpSpPr>
        <p:sp>
          <p:nvSpPr>
            <p:cNvPr id="5" name="矩形 4"/>
            <p:cNvSpPr/>
            <p:nvPr/>
          </p:nvSpPr>
          <p:spPr>
            <a:xfrm>
              <a:off x="10646980" y="5166021"/>
              <a:ext cx="1103586" cy="81980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solidFill>
              </a:endParaRPr>
            </a:p>
          </p:txBody>
        </p:sp>
        <p:sp>
          <p:nvSpPr>
            <p:cNvPr id="7" name="矩形 6"/>
            <p:cNvSpPr/>
            <p:nvPr/>
          </p:nvSpPr>
          <p:spPr>
            <a:xfrm>
              <a:off x="0" y="4066516"/>
              <a:ext cx="6345042" cy="174249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345044" y="2333155"/>
              <a:ext cx="5173855" cy="3475857"/>
            </a:xfrm>
            <a:prstGeom prst="rect">
              <a:avLst/>
            </a:prstGeom>
            <a:pattFill prst="pct5">
              <a:fgClr>
                <a:srgbClr val="E4E6EA"/>
              </a:fgClr>
              <a:bgClr>
                <a:srgbClr val="ADB5BF"/>
              </a:bgClr>
            </a:patt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10" name="文本框 9"/>
            <p:cNvSpPr txBox="1"/>
            <p:nvPr/>
          </p:nvSpPr>
          <p:spPr>
            <a:xfrm>
              <a:off x="660400" y="1203837"/>
              <a:ext cx="3968748" cy="2862322"/>
            </a:xfrm>
            <a:prstGeom prst="rect">
              <a:avLst/>
            </a:prstGeom>
            <a:noFill/>
          </p:spPr>
          <p:txBody>
            <a:bodyPr wrap="square" rtlCol="0">
              <a:spAutoFit/>
            </a:bodyPr>
            <a:lstStyle/>
            <a:p>
              <a:pPr>
                <a:lnSpc>
                  <a:spcPct val="150000"/>
                </a:lnSpc>
              </a:pPr>
              <a:r>
                <a:rPr lang="en-US" altLang="zh-CN" sz="1200" dirty="0" smtClean="0">
                  <a:latin typeface="+mn-ea"/>
                </a:rPr>
                <a:t>1.</a:t>
              </a:r>
              <a:r>
                <a:rPr lang="zh-CN" altLang="en-US" sz="1200" dirty="0">
                  <a:latin typeface="+mn-ea"/>
                </a:rPr>
                <a:t>初聘工程系列专业技术职称，要求学历须符合大文大理，与所从事专业相近或一致；</a:t>
              </a:r>
              <a:endParaRPr lang="zh-CN" altLang="en-US" sz="1200" dirty="0">
                <a:latin typeface="+mn-ea"/>
              </a:endParaRPr>
            </a:p>
            <a:p>
              <a:pPr>
                <a:lnSpc>
                  <a:spcPct val="150000"/>
                </a:lnSpc>
              </a:pPr>
              <a:r>
                <a:rPr lang="en-US" altLang="zh-CN" sz="1200" dirty="0">
                  <a:latin typeface="+mn-ea"/>
                </a:rPr>
                <a:t>2.</a:t>
              </a:r>
              <a:r>
                <a:rPr lang="zh-CN" altLang="en-US" sz="1200" dirty="0">
                  <a:latin typeface="+mn-ea"/>
                </a:rPr>
                <a:t>工程系列职称晋升申报，不再要求学历专业，只要求学历或学位层次；</a:t>
              </a:r>
              <a:endParaRPr lang="zh-CN" altLang="en-US" sz="1200" dirty="0">
                <a:latin typeface="+mn-ea"/>
              </a:endParaRPr>
            </a:p>
            <a:p>
              <a:pPr>
                <a:lnSpc>
                  <a:spcPct val="150000"/>
                </a:lnSpc>
              </a:pPr>
              <a:r>
                <a:rPr lang="en-US" altLang="zh-CN" sz="1200" dirty="0">
                  <a:latin typeface="+mn-ea"/>
                </a:rPr>
                <a:t>3.</a:t>
              </a:r>
              <a:r>
                <a:rPr lang="zh-CN" altLang="en-US" sz="1200" dirty="0">
                  <a:latin typeface="+mn-ea"/>
                </a:rPr>
                <a:t>工程系列申报条件中的后学历不再要求取得年限，后学历取得前的工作年限予以认可。</a:t>
              </a:r>
              <a:endParaRPr lang="zh-CN" altLang="en-US" sz="1200" dirty="0">
                <a:latin typeface="+mn-ea"/>
              </a:endParaRPr>
            </a:p>
            <a:p>
              <a:pPr>
                <a:lnSpc>
                  <a:spcPct val="150000"/>
                </a:lnSpc>
              </a:pPr>
              <a:r>
                <a:rPr lang="en-US" altLang="zh-CN" sz="1200" dirty="0">
                  <a:latin typeface="+mn-ea"/>
                </a:rPr>
                <a:t>4.</a:t>
              </a:r>
              <a:r>
                <a:rPr lang="zh-CN" altLang="en-US" sz="1200" dirty="0">
                  <a:latin typeface="+mn-ea"/>
                </a:rPr>
                <a:t>全日制技工院校中级工班毕业生参照中专学历；</a:t>
              </a:r>
              <a:endParaRPr lang="zh-CN" altLang="en-US" sz="1200" dirty="0">
                <a:latin typeface="+mn-ea"/>
              </a:endParaRPr>
            </a:p>
            <a:p>
              <a:pPr>
                <a:lnSpc>
                  <a:spcPct val="150000"/>
                </a:lnSpc>
              </a:pPr>
              <a:r>
                <a:rPr lang="en-US" altLang="zh-CN" sz="1200" dirty="0">
                  <a:latin typeface="+mn-ea"/>
                </a:rPr>
                <a:t>5.</a:t>
              </a:r>
              <a:r>
                <a:rPr lang="zh-CN" altLang="en-US" sz="1200" dirty="0">
                  <a:latin typeface="+mn-ea"/>
                </a:rPr>
                <a:t>全日制技工院校高级工班毕业生参照大专学历；</a:t>
              </a:r>
              <a:endParaRPr lang="zh-CN" altLang="en-US" sz="1200" dirty="0">
                <a:latin typeface="+mn-ea"/>
              </a:endParaRPr>
            </a:p>
            <a:p>
              <a:pPr>
                <a:lnSpc>
                  <a:spcPct val="150000"/>
                </a:lnSpc>
              </a:pPr>
              <a:r>
                <a:rPr lang="en-US" altLang="zh-CN" sz="1200" dirty="0">
                  <a:latin typeface="+mn-ea"/>
                </a:rPr>
                <a:t>6.</a:t>
              </a:r>
              <a:r>
                <a:rPr lang="zh-CN" altLang="en-US" sz="1200" dirty="0">
                  <a:latin typeface="+mn-ea"/>
                </a:rPr>
                <a:t>全日制技工院校预备技师班（技师）班毕业生参照本科学历</a:t>
              </a:r>
              <a:r>
                <a:rPr lang="zh-CN" altLang="en-US" sz="1200" dirty="0" smtClean="0">
                  <a:latin typeface="+mn-ea"/>
                </a:rPr>
                <a:t>。</a:t>
              </a:r>
              <a:endParaRPr lang="zh-CN" altLang="en-US" sz="1200" dirty="0">
                <a:latin typeface="+mn-ea"/>
              </a:endParaRPr>
            </a:p>
          </p:txBody>
        </p:sp>
        <p:sp>
          <p:nvSpPr>
            <p:cNvPr id="11" name="文本框 10"/>
            <p:cNvSpPr txBox="1"/>
            <p:nvPr/>
          </p:nvSpPr>
          <p:spPr>
            <a:xfrm>
              <a:off x="660382" y="4273684"/>
              <a:ext cx="3866996" cy="307777"/>
            </a:xfrm>
            <a:prstGeom prst="rect">
              <a:avLst/>
            </a:prstGeom>
            <a:noFill/>
          </p:spPr>
          <p:txBody>
            <a:bodyPr wrap="square" rtlCol="0">
              <a:spAutoFit/>
            </a:bodyPr>
            <a:lstStyle/>
            <a:p>
              <a:r>
                <a:rPr lang="zh-CN" altLang="en-US" sz="1400" b="1" dirty="0" smtClean="0">
                  <a:solidFill>
                    <a:schemeClr val="accent1"/>
                  </a:solidFill>
                </a:rPr>
                <a:t>专业</a:t>
              </a:r>
              <a:r>
                <a:rPr lang="zh-CN" altLang="en-US" sz="1400" b="1" dirty="0">
                  <a:solidFill>
                    <a:schemeClr val="accent1"/>
                  </a:solidFill>
                </a:rPr>
                <a:t>学位问题</a:t>
              </a:r>
              <a:r>
                <a:rPr lang="zh-CN" altLang="en-US" sz="1400" b="1" dirty="0" smtClean="0">
                  <a:solidFill>
                    <a:schemeClr val="accent1"/>
                  </a:solidFill>
                </a:rPr>
                <a:t>：</a:t>
              </a:r>
              <a:endParaRPr lang="zh-CN" altLang="en-US" sz="1400" b="1" dirty="0">
                <a:solidFill>
                  <a:schemeClr val="accent1"/>
                </a:solidFill>
              </a:endParaRPr>
            </a:p>
          </p:txBody>
        </p:sp>
        <p:sp>
          <p:nvSpPr>
            <p:cNvPr id="12" name="文本框 11"/>
            <p:cNvSpPr txBox="1"/>
            <p:nvPr/>
          </p:nvSpPr>
          <p:spPr>
            <a:xfrm>
              <a:off x="660382" y="4655207"/>
              <a:ext cx="3968768" cy="1154162"/>
            </a:xfrm>
            <a:prstGeom prst="rect">
              <a:avLst/>
            </a:prstGeom>
            <a:noFill/>
          </p:spPr>
          <p:txBody>
            <a:bodyPr wrap="square" rtlCol="0">
              <a:spAutoFit/>
            </a:bodyPr>
            <a:lstStyle/>
            <a:p>
              <a:pPr>
                <a:lnSpc>
                  <a:spcPct val="150000"/>
                </a:lnSpc>
              </a:pPr>
              <a:r>
                <a:rPr lang="zh-CN" altLang="en-US" sz="1200" dirty="0" smtClean="0">
                  <a:latin typeface="+mn-ea"/>
                </a:rPr>
                <a:t>专业</a:t>
              </a:r>
              <a:r>
                <a:rPr lang="zh-CN" altLang="en-US" sz="1200" dirty="0">
                  <a:latin typeface="+mn-ea"/>
                </a:rPr>
                <a:t>学位按照专业水学位类型授予，专业学位的名称表示为“</a:t>
              </a:r>
              <a:r>
                <a:rPr lang="en-US" altLang="zh-CN" sz="1200" dirty="0">
                  <a:latin typeface="+mn-ea"/>
                </a:rPr>
                <a:t>XX</a:t>
              </a:r>
              <a:r>
                <a:rPr lang="zh-CN" altLang="en-US" sz="1200" dirty="0">
                  <a:latin typeface="+mn-ea"/>
                </a:rPr>
                <a:t>（职业领域）硕士（学士、博士）专业学位”。工程类专业学位</a:t>
              </a:r>
              <a:r>
                <a:rPr lang="zh-CN" altLang="en-US" sz="1200" dirty="0" smtClean="0">
                  <a:latin typeface="+mn-ea"/>
                </a:rPr>
                <a:t>参照右表</a:t>
              </a:r>
              <a:r>
                <a:rPr lang="zh-CN" altLang="en-US" sz="1200" dirty="0">
                  <a:latin typeface="+mn-ea"/>
                </a:rPr>
                <a:t>：</a:t>
              </a:r>
              <a:endParaRPr lang="zh-CN" altLang="en-US" sz="1200" dirty="0">
                <a:latin typeface="+mn-ea"/>
              </a:endParaRPr>
            </a:p>
            <a:p>
              <a:pPr>
                <a:lnSpc>
                  <a:spcPct val="150000"/>
                </a:lnSpc>
              </a:pPr>
              <a:endParaRPr kumimoji="0" lang="en-US" altLang="zh-CN" sz="1000" b="0" i="0" u="none" strike="noStrike" kern="1200" cap="none" spc="0" normalizeH="0" baseline="0" noProof="0" dirty="0">
                <a:ln>
                  <a:noFill/>
                </a:ln>
                <a:effectLst/>
                <a:uLnTx/>
                <a:uFillTx/>
              </a:endParaRPr>
            </a:p>
          </p:txBody>
        </p:sp>
        <p:sp>
          <p:nvSpPr>
            <p:cNvPr id="13" name="矩形 12"/>
            <p:cNvSpPr/>
            <p:nvPr/>
          </p:nvSpPr>
          <p:spPr>
            <a:xfrm>
              <a:off x="11088414" y="0"/>
              <a:ext cx="1103586" cy="819807"/>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a:blip r:embed="rId1"/>
          <a:stretch>
            <a:fillRect/>
          </a:stretch>
        </p:blipFill>
        <p:spPr>
          <a:xfrm>
            <a:off x="4629150" y="2333155"/>
            <a:ext cx="7011057" cy="3475857"/>
          </a:xfrm>
          <a:prstGeom prst="rect">
            <a:avLst/>
          </a:prstGeom>
        </p:spPr>
      </p:pic>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关于职称</a:t>
            </a:r>
            <a:endParaRPr lang="zh-CN" altLang="en-US" dirty="0"/>
          </a:p>
        </p:txBody>
      </p:sp>
      <p:grpSp>
        <p:nvGrpSpPr>
          <p:cNvPr id="3" name="组合 2"/>
          <p:cNvGrpSpPr/>
          <p:nvPr/>
        </p:nvGrpSpPr>
        <p:grpSpPr>
          <a:xfrm>
            <a:off x="1214719" y="1638377"/>
            <a:ext cx="10515598" cy="4020496"/>
            <a:chOff x="838201" y="1861214"/>
            <a:chExt cx="10515598" cy="4020496"/>
          </a:xfrm>
        </p:grpSpPr>
        <p:grpSp>
          <p:nvGrpSpPr>
            <p:cNvPr id="6" name="组合 5"/>
            <p:cNvGrpSpPr/>
            <p:nvPr/>
          </p:nvGrpSpPr>
          <p:grpSpPr>
            <a:xfrm>
              <a:off x="838201" y="1861214"/>
              <a:ext cx="10515598" cy="972574"/>
              <a:chOff x="838201" y="1861214"/>
              <a:chExt cx="10515598" cy="972574"/>
            </a:xfrm>
          </p:grpSpPr>
          <p:grpSp>
            <p:nvGrpSpPr>
              <p:cNvPr id="17" name="组合 16"/>
              <p:cNvGrpSpPr/>
              <p:nvPr/>
            </p:nvGrpSpPr>
            <p:grpSpPr>
              <a:xfrm>
                <a:off x="838201" y="1960408"/>
                <a:ext cx="10515598" cy="774187"/>
                <a:chOff x="838201" y="1960408"/>
                <a:chExt cx="10515598" cy="774187"/>
              </a:xfrm>
            </p:grpSpPr>
            <p:sp>
              <p:nvSpPr>
                <p:cNvPr id="19" name="矩形 18"/>
                <p:cNvSpPr/>
                <p:nvPr/>
              </p:nvSpPr>
              <p:spPr>
                <a:xfrm>
                  <a:off x="2571751" y="1960408"/>
                  <a:ext cx="8782048" cy="77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p>
              </p:txBody>
            </p:sp>
            <p:sp>
              <p:nvSpPr>
                <p:cNvPr id="20" name="矩形 19"/>
                <p:cNvSpPr/>
                <p:nvPr/>
              </p:nvSpPr>
              <p:spPr>
                <a:xfrm>
                  <a:off x="838201" y="1960408"/>
                  <a:ext cx="1733550" cy="774187"/>
                </a:xfrm>
                <a:prstGeom prst="rect">
                  <a:avLst/>
                </a:pr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zh-CN" altLang="en-US" sz="2000" b="1" dirty="0" smtClean="0">
                      <a:solidFill>
                        <a:schemeClr val="tx1"/>
                      </a:solidFill>
                    </a:rPr>
                    <a:t>职称</a:t>
                  </a:r>
                  <a:r>
                    <a:rPr lang="zh-CN" altLang="en-US" sz="2000" b="1" dirty="0">
                      <a:solidFill>
                        <a:schemeClr val="tx1"/>
                      </a:solidFill>
                    </a:rPr>
                    <a:t>转</a:t>
                  </a:r>
                  <a:r>
                    <a:rPr lang="zh-CN" altLang="en-US" sz="2000" b="1" dirty="0" smtClean="0">
                      <a:solidFill>
                        <a:schemeClr val="tx1"/>
                      </a:solidFill>
                    </a:rPr>
                    <a:t>评</a:t>
                  </a:r>
                  <a:endParaRPr lang="zh-CN" altLang="en-US" sz="2000" b="1" dirty="0">
                    <a:solidFill>
                      <a:schemeClr val="tx1"/>
                    </a:solidFill>
                  </a:endParaRPr>
                </a:p>
              </p:txBody>
            </p:sp>
          </p:grpSp>
          <p:sp>
            <p:nvSpPr>
              <p:cNvPr id="18" name="文本框 17"/>
              <p:cNvSpPr txBox="1"/>
              <p:nvPr/>
            </p:nvSpPr>
            <p:spPr>
              <a:xfrm>
                <a:off x="2988478" y="1861214"/>
                <a:ext cx="6865323" cy="97257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pPr>
                <a:r>
                  <a:rPr lang="zh-CN" altLang="en-US" sz="1100" dirty="0" smtClean="0">
                    <a:solidFill>
                      <a:schemeClr val="tx1"/>
                    </a:solidFill>
                  </a:rPr>
                  <a:t>不同</a:t>
                </a:r>
                <a:r>
                  <a:rPr lang="zh-CN" altLang="en-US" sz="1100" dirty="0">
                    <a:solidFill>
                      <a:schemeClr val="tx1"/>
                    </a:solidFill>
                  </a:rPr>
                  <a:t>系列之间晋升申报须转评，工程系列内各专业晋升申报无需转评。比如，高校讲师想申报高级工师，须先转评为工程师，转评满一年后，再申报高级工程师。转评前的中级年限累计计算。转评前的业绩可以作为转评后晋升评审业绩参考。</a:t>
                </a:r>
                <a:endParaRPr lang="zh-CN" altLang="en-US" sz="1100" dirty="0">
                  <a:solidFill>
                    <a:schemeClr val="tx1"/>
                  </a:solidFill>
                </a:endParaRPr>
              </a:p>
              <a:p>
                <a:pPr algn="l">
                  <a:lnSpc>
                    <a:spcPct val="130000"/>
                  </a:lnSpc>
                </a:pPr>
                <a:r>
                  <a:rPr lang="zh-CN" altLang="en-US" sz="1100" dirty="0">
                    <a:solidFill>
                      <a:schemeClr val="tx1"/>
                    </a:solidFill>
                  </a:rPr>
                  <a:t>工程系列各专业之间可以晋升互报，比如，机械工程师可以直接申报建筑专业高级工程师</a:t>
                </a:r>
                <a:r>
                  <a:rPr lang="zh-CN" altLang="en-US" sz="1100" dirty="0" smtClean="0">
                    <a:solidFill>
                      <a:schemeClr val="tx1"/>
                    </a:solidFill>
                  </a:rPr>
                  <a:t>。</a:t>
                </a:r>
                <a:endParaRPr lang="zh-CN" altLang="en-US" sz="1100" dirty="0">
                  <a:solidFill>
                    <a:schemeClr val="tx1"/>
                  </a:solidFill>
                </a:endParaRPr>
              </a:p>
            </p:txBody>
          </p:sp>
        </p:grpSp>
        <p:grpSp>
          <p:nvGrpSpPr>
            <p:cNvPr id="7" name="组合 6"/>
            <p:cNvGrpSpPr/>
            <p:nvPr/>
          </p:nvGrpSpPr>
          <p:grpSpPr>
            <a:xfrm>
              <a:off x="838201" y="3400163"/>
              <a:ext cx="10515598" cy="950838"/>
              <a:chOff x="838201" y="1876202"/>
              <a:chExt cx="10515598" cy="950838"/>
            </a:xfrm>
          </p:grpSpPr>
          <p:grpSp>
            <p:nvGrpSpPr>
              <p:cNvPr id="13" name="组合 12"/>
              <p:cNvGrpSpPr/>
              <p:nvPr/>
            </p:nvGrpSpPr>
            <p:grpSpPr>
              <a:xfrm>
                <a:off x="838201" y="1960408"/>
                <a:ext cx="10515598" cy="774187"/>
                <a:chOff x="838201" y="1960408"/>
                <a:chExt cx="10515598" cy="774187"/>
              </a:xfrm>
            </p:grpSpPr>
            <p:sp>
              <p:nvSpPr>
                <p:cNvPr id="15" name="矩形 14"/>
                <p:cNvSpPr/>
                <p:nvPr/>
              </p:nvSpPr>
              <p:spPr>
                <a:xfrm>
                  <a:off x="2571751" y="1960408"/>
                  <a:ext cx="8782048" cy="77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p>
              </p:txBody>
            </p:sp>
            <p:sp>
              <p:nvSpPr>
                <p:cNvPr id="16" name="矩形 15"/>
                <p:cNvSpPr/>
                <p:nvPr/>
              </p:nvSpPr>
              <p:spPr>
                <a:xfrm>
                  <a:off x="838201" y="1960408"/>
                  <a:ext cx="1733550" cy="774187"/>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zh-CN" altLang="en-US" sz="2000" b="1" dirty="0" smtClean="0">
                      <a:solidFill>
                        <a:srgbClr val="FFFFFF"/>
                      </a:solidFill>
                    </a:rPr>
                    <a:t>职称</a:t>
                  </a:r>
                  <a:r>
                    <a:rPr lang="zh-CN" altLang="en-US" sz="2000" b="1" dirty="0">
                      <a:solidFill>
                        <a:srgbClr val="FFFFFF"/>
                      </a:solidFill>
                    </a:rPr>
                    <a:t>资格</a:t>
                  </a:r>
                  <a:r>
                    <a:rPr lang="zh-CN" altLang="en-US" sz="2000" b="1" dirty="0" smtClean="0">
                      <a:solidFill>
                        <a:srgbClr val="FFFFFF"/>
                      </a:solidFill>
                    </a:rPr>
                    <a:t>确认</a:t>
                  </a:r>
                  <a:endParaRPr lang="zh-CN" altLang="en-US" sz="2000" b="1" dirty="0">
                    <a:solidFill>
                      <a:srgbClr val="FFFFFF"/>
                    </a:solidFill>
                  </a:endParaRPr>
                </a:p>
              </p:txBody>
            </p:sp>
          </p:grpSp>
          <p:sp>
            <p:nvSpPr>
              <p:cNvPr id="14" name="文本框 13"/>
              <p:cNvSpPr txBox="1"/>
              <p:nvPr/>
            </p:nvSpPr>
            <p:spPr>
              <a:xfrm>
                <a:off x="2988478" y="1876202"/>
                <a:ext cx="6865323" cy="950838"/>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pPr>
                <a:r>
                  <a:rPr lang="zh-CN" altLang="en-US" sz="1100" dirty="0" smtClean="0">
                    <a:solidFill>
                      <a:schemeClr val="tx1"/>
                    </a:solidFill>
                  </a:rPr>
                  <a:t>对于</a:t>
                </a:r>
                <a:r>
                  <a:rPr lang="zh-CN" altLang="en-US" sz="1100" dirty="0">
                    <a:solidFill>
                      <a:schemeClr val="tx1"/>
                    </a:solidFill>
                  </a:rPr>
                  <a:t>省外来豫工作的专业技术人员，其职称采取资格确认办法换发河南省的职称证书。按照属地管理原则个人申请，中级以下职称由当地人社部门审核，高级由当地人社部门审核并报省人社厅。申请人需提交资格确认表、劳动合同、社保缴纳证明表、</a:t>
                </a:r>
                <a:r>
                  <a:rPr lang="zh-CN" altLang="en-US" sz="1100" dirty="0" smtClean="0">
                    <a:solidFill>
                      <a:schemeClr val="tx1"/>
                    </a:solidFill>
                  </a:rPr>
                  <a:t>职称</a:t>
                </a:r>
                <a:r>
                  <a:rPr lang="zh-CN" altLang="en-US" sz="1100" dirty="0">
                    <a:solidFill>
                      <a:schemeClr val="tx1"/>
                    </a:solidFill>
                  </a:rPr>
                  <a:t>证、评审表等材料。中央驻豫单位及省外企业</a:t>
                </a:r>
                <a:r>
                  <a:rPr lang="zh-CN" altLang="en-US" sz="1100" dirty="0" smtClean="0">
                    <a:solidFill>
                      <a:schemeClr val="tx1"/>
                    </a:solidFill>
                  </a:rPr>
                  <a:t>驻豫</a:t>
                </a:r>
                <a:r>
                  <a:rPr lang="zh-CN" altLang="en-US" sz="1100" dirty="0">
                    <a:solidFill>
                      <a:schemeClr val="tx1"/>
                    </a:solidFill>
                  </a:rPr>
                  <a:t>机构专业技术人员，也可以提出资格确认申请</a:t>
                </a:r>
                <a:r>
                  <a:rPr lang="zh-CN" altLang="en-US" sz="1100" dirty="0" smtClean="0">
                    <a:solidFill>
                      <a:schemeClr val="tx1"/>
                    </a:solidFill>
                  </a:rPr>
                  <a:t>。</a:t>
                </a:r>
                <a:endParaRPr lang="zh-CN" altLang="en-US" sz="1100" dirty="0">
                  <a:solidFill>
                    <a:schemeClr val="tx1"/>
                  </a:solidFill>
                </a:endParaRPr>
              </a:p>
            </p:txBody>
          </p:sp>
        </p:grpSp>
        <p:grpSp>
          <p:nvGrpSpPr>
            <p:cNvPr id="8" name="组合 7"/>
            <p:cNvGrpSpPr/>
            <p:nvPr/>
          </p:nvGrpSpPr>
          <p:grpSpPr>
            <a:xfrm>
              <a:off x="838201" y="4909136"/>
              <a:ext cx="10515598" cy="972574"/>
              <a:chOff x="838201" y="1861214"/>
              <a:chExt cx="10515598" cy="972574"/>
            </a:xfrm>
          </p:grpSpPr>
          <p:grpSp>
            <p:nvGrpSpPr>
              <p:cNvPr id="9" name="组合 8"/>
              <p:cNvGrpSpPr/>
              <p:nvPr/>
            </p:nvGrpSpPr>
            <p:grpSpPr>
              <a:xfrm>
                <a:off x="838201" y="1960408"/>
                <a:ext cx="10515598" cy="774187"/>
                <a:chOff x="838201" y="1960408"/>
                <a:chExt cx="10515598" cy="774187"/>
              </a:xfrm>
            </p:grpSpPr>
            <p:sp>
              <p:nvSpPr>
                <p:cNvPr id="11" name="矩形 10"/>
                <p:cNvSpPr/>
                <p:nvPr/>
              </p:nvSpPr>
              <p:spPr>
                <a:xfrm>
                  <a:off x="2571751" y="1960408"/>
                  <a:ext cx="8782048" cy="77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p>
              </p:txBody>
            </p:sp>
            <p:sp>
              <p:nvSpPr>
                <p:cNvPr id="12" name="矩形 11"/>
                <p:cNvSpPr/>
                <p:nvPr/>
              </p:nvSpPr>
              <p:spPr>
                <a:xfrm>
                  <a:off x="838201" y="1960408"/>
                  <a:ext cx="1733550" cy="774187"/>
                </a:xfrm>
                <a:prstGeom prst="rect">
                  <a:avLst/>
                </a:pr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zh-CN" altLang="en-US" sz="2000" b="1" dirty="0" smtClean="0">
                      <a:solidFill>
                        <a:schemeClr val="tx1"/>
                      </a:solidFill>
                    </a:rPr>
                    <a:t>职称</a:t>
                  </a:r>
                  <a:r>
                    <a:rPr lang="zh-CN" altLang="en-US" sz="2000" b="1" dirty="0">
                      <a:solidFill>
                        <a:schemeClr val="tx1"/>
                      </a:solidFill>
                    </a:rPr>
                    <a:t>委托评审</a:t>
                  </a:r>
                  <a:endParaRPr lang="en-US" altLang="zh-CN" sz="2000" b="1" dirty="0">
                    <a:solidFill>
                      <a:schemeClr val="tx1"/>
                    </a:solidFill>
                  </a:endParaRPr>
                </a:p>
              </p:txBody>
            </p:sp>
          </p:grpSp>
          <p:sp>
            <p:nvSpPr>
              <p:cNvPr id="10" name="文本框 9"/>
              <p:cNvSpPr txBox="1"/>
              <p:nvPr/>
            </p:nvSpPr>
            <p:spPr>
              <a:xfrm>
                <a:off x="2988478" y="1861214"/>
                <a:ext cx="6865323" cy="97257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pPr>
                <a:r>
                  <a:rPr lang="zh-CN" altLang="en-US" sz="1100" dirty="0" smtClean="0">
                    <a:solidFill>
                      <a:schemeClr val="tx1"/>
                    </a:solidFill>
                  </a:rPr>
                  <a:t>省</a:t>
                </a:r>
                <a:r>
                  <a:rPr lang="zh-CN" altLang="en-US" sz="1100" dirty="0">
                    <a:solidFill>
                      <a:schemeClr val="tx1"/>
                    </a:solidFill>
                  </a:rPr>
                  <a:t>外企事业单位及中央驻豫单位专业技术人员参加我省职称申报评审，须由外省人社厅及</a:t>
                </a:r>
                <a:r>
                  <a:rPr lang="zh-CN" altLang="en-US" sz="1100" dirty="0" smtClean="0">
                    <a:solidFill>
                      <a:schemeClr val="tx1"/>
                    </a:solidFill>
                  </a:rPr>
                  <a:t>中央驻豫单位总部</a:t>
                </a:r>
                <a:r>
                  <a:rPr lang="zh-CN" altLang="en-US" sz="1100" dirty="0">
                    <a:solidFill>
                      <a:schemeClr val="tx1"/>
                    </a:solidFill>
                  </a:rPr>
                  <a:t>人事部门委托，方可参加我省职称申报评审。各省辖市、济源示范区、各相关厅局可以相互委托评审中级职称。但本市本厅局已有相关评审委员会，不得进行委托评审。</a:t>
                </a:r>
                <a:endParaRPr lang="zh-CN" altLang="en-US" sz="1100" dirty="0">
                  <a:solidFill>
                    <a:schemeClr val="tx1"/>
                  </a:solidFill>
                </a:endParaRPr>
              </a:p>
              <a:p>
                <a:pPr algn="l">
                  <a:lnSpc>
                    <a:spcPct val="130000"/>
                  </a:lnSpc>
                </a:pPr>
                <a:r>
                  <a:rPr lang="zh-CN" altLang="en-US" sz="1100" dirty="0">
                    <a:solidFill>
                      <a:schemeClr val="tx1"/>
                    </a:solidFill>
                  </a:rPr>
                  <a:t>省内专业技术人员参加省外及中央驻豫单位的</a:t>
                </a:r>
                <a:r>
                  <a:rPr lang="zh-CN" altLang="en-US" sz="1100" dirty="0" smtClean="0">
                    <a:solidFill>
                      <a:schemeClr val="tx1"/>
                    </a:solidFill>
                  </a:rPr>
                  <a:t>职称评审</a:t>
                </a:r>
                <a:r>
                  <a:rPr lang="zh-CN" altLang="en-US" sz="1100" dirty="0">
                    <a:solidFill>
                      <a:schemeClr val="tx1"/>
                    </a:solidFill>
                  </a:rPr>
                  <a:t>，须经河南省人力资源社会保障厅委托</a:t>
                </a:r>
                <a:r>
                  <a:rPr lang="zh-CN" altLang="en-US" sz="1100" dirty="0" smtClean="0">
                    <a:solidFill>
                      <a:schemeClr val="tx1"/>
                    </a:solidFill>
                  </a:rPr>
                  <a:t>。</a:t>
                </a:r>
                <a:endParaRPr lang="zh-CN" altLang="en-US" sz="1100" dirty="0">
                  <a:solidFill>
                    <a:schemeClr val="tx1"/>
                  </a:solidFill>
                </a:endParaRPr>
              </a:p>
            </p:txBody>
          </p:sp>
        </p:grpSp>
      </p:gr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民营企业的几项特殊职称政策</a:t>
            </a:r>
            <a:endParaRPr lang="zh-CN" altLang="en-US" dirty="0"/>
          </a:p>
        </p:txBody>
      </p:sp>
      <p:grpSp>
        <p:nvGrpSpPr>
          <p:cNvPr id="3" name="组合 2"/>
          <p:cNvGrpSpPr/>
          <p:nvPr/>
        </p:nvGrpSpPr>
        <p:grpSpPr>
          <a:xfrm>
            <a:off x="852601" y="0"/>
            <a:ext cx="11339399" cy="6858000"/>
            <a:chOff x="852601" y="0"/>
            <a:chExt cx="11339399" cy="6858000"/>
          </a:xfrm>
        </p:grpSpPr>
        <p:sp>
          <p:nvSpPr>
            <p:cNvPr id="5" name="矩形 4"/>
            <p:cNvSpPr/>
            <p:nvPr/>
          </p:nvSpPr>
          <p:spPr>
            <a:xfrm>
              <a:off x="8742556" y="0"/>
              <a:ext cx="3449444" cy="4716966"/>
            </a:xfrm>
            <a:prstGeom prst="rect">
              <a:avLst/>
            </a:prstGeom>
            <a:solidFill>
              <a:schemeClr val="tx1">
                <a:lumMod val="50000"/>
                <a:lumOff val="50000"/>
                <a:alpha val="1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6" name="任意多边形 5"/>
            <p:cNvSpPr/>
            <p:nvPr/>
          </p:nvSpPr>
          <p:spPr>
            <a:xfrm>
              <a:off x="6395358" y="2002972"/>
              <a:ext cx="5796642" cy="4855028"/>
            </a:xfrm>
            <a:custGeom>
              <a:avLst/>
              <a:gdLst>
                <a:gd name="connsiteX0" fmla="*/ 3695700 w 5796642"/>
                <a:gd name="connsiteY0" fmla="*/ 0 h 4855028"/>
                <a:gd name="connsiteX1" fmla="*/ 5762001 w 5796642"/>
                <a:gd name="connsiteY1" fmla="*/ 631168 h 4855028"/>
                <a:gd name="connsiteX2" fmla="*/ 5796642 w 5796642"/>
                <a:gd name="connsiteY2" fmla="*/ 657072 h 4855028"/>
                <a:gd name="connsiteX3" fmla="*/ 5796642 w 5796642"/>
                <a:gd name="connsiteY3" fmla="*/ 4855028 h 4855028"/>
                <a:gd name="connsiteX4" fmla="*/ 188236 w 5796642"/>
                <a:gd name="connsiteY4" fmla="*/ 4855028 h 4855028"/>
                <a:gd name="connsiteX5" fmla="*/ 166152 w 5796642"/>
                <a:gd name="connsiteY5" fmla="*/ 4794688 h 4855028"/>
                <a:gd name="connsiteX6" fmla="*/ 0 w 5796642"/>
                <a:gd name="connsiteY6" fmla="*/ 3695700 h 4855028"/>
                <a:gd name="connsiteX7" fmla="*/ 3695700 w 5796642"/>
                <a:gd name="connsiteY7" fmla="*/ 0 h 485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6642" h="4855028">
                  <a:moveTo>
                    <a:pt x="3695700" y="0"/>
                  </a:moveTo>
                  <a:cubicBezTo>
                    <a:pt x="4461105" y="0"/>
                    <a:pt x="5172164" y="232681"/>
                    <a:pt x="5762001" y="631168"/>
                  </a:cubicBezTo>
                  <a:lnTo>
                    <a:pt x="5796642" y="657072"/>
                  </a:lnTo>
                  <a:lnTo>
                    <a:pt x="5796642" y="4855028"/>
                  </a:lnTo>
                  <a:lnTo>
                    <a:pt x="188236" y="4855028"/>
                  </a:lnTo>
                  <a:lnTo>
                    <a:pt x="166152" y="4794688"/>
                  </a:lnTo>
                  <a:cubicBezTo>
                    <a:pt x="58171" y="4447519"/>
                    <a:pt x="0" y="4078403"/>
                    <a:pt x="0" y="3695700"/>
                  </a:cubicBezTo>
                  <a:cubicBezTo>
                    <a:pt x="0" y="1654621"/>
                    <a:pt x="1654621" y="0"/>
                    <a:pt x="3695700" y="0"/>
                  </a:cubicBezTo>
                  <a:close/>
                </a:path>
              </a:pathLst>
            </a:custGeom>
            <a:blipFill>
              <a:blip r:embed="rId1"/>
              <a:srcRect/>
              <a:stretch>
                <a:fillRect l="-12845" r="-12789"/>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8" name="文本框 7"/>
            <p:cNvSpPr txBox="1"/>
            <p:nvPr/>
          </p:nvSpPr>
          <p:spPr>
            <a:xfrm>
              <a:off x="852601" y="2002972"/>
              <a:ext cx="5483426" cy="2400657"/>
            </a:xfrm>
            <a:prstGeom prst="rect">
              <a:avLst/>
            </a:prstGeom>
            <a:noFill/>
          </p:spPr>
          <p:txBody>
            <a:bodyPr wrap="square" rtlCol="0">
              <a:spAutoFit/>
            </a:bodyPr>
            <a:lstStyle/>
            <a:p>
              <a:pPr>
                <a:lnSpc>
                  <a:spcPct val="150000"/>
                </a:lnSpc>
              </a:pPr>
              <a:r>
                <a:rPr lang="en-US" altLang="zh-CN" sz="1000" dirty="0" smtClean="0"/>
                <a:t>1</a:t>
              </a:r>
              <a:r>
                <a:rPr lang="en-US" altLang="zh-CN" sz="1000" dirty="0"/>
                <a:t>.</a:t>
              </a:r>
              <a:r>
                <a:rPr lang="zh-CN" altLang="en-US" sz="1000" dirty="0"/>
                <a:t>按照属地管理原则，各省辖市、直管县（市）、济源示范区负责本辖区的职称申报评审工作；省人才交流中心负责省工商注册的民营企业职称申报评审工作；</a:t>
              </a:r>
              <a:endParaRPr lang="zh-CN" altLang="en-US" sz="1000" dirty="0"/>
            </a:p>
            <a:p>
              <a:pPr>
                <a:lnSpc>
                  <a:spcPct val="150000"/>
                </a:lnSpc>
              </a:pPr>
              <a:r>
                <a:rPr lang="en-US" altLang="zh-CN" sz="1000" dirty="0"/>
                <a:t>2.</a:t>
              </a:r>
              <a:r>
                <a:rPr lang="zh-CN" altLang="en-US" sz="1000" dirty="0"/>
                <a:t>民营企业专业技术人员个人职业申报帐户建立，要依据劳动合同和社保，一般应与民营企业签订劳动合同六个月且缴纳社保；</a:t>
              </a:r>
              <a:endParaRPr lang="zh-CN" altLang="en-US" sz="1000" dirty="0"/>
            </a:p>
            <a:p>
              <a:pPr>
                <a:lnSpc>
                  <a:spcPct val="150000"/>
                </a:lnSpc>
              </a:pPr>
              <a:r>
                <a:rPr lang="en-US" altLang="zh-CN" sz="1000" dirty="0"/>
                <a:t>3.</a:t>
              </a:r>
              <a:r>
                <a:rPr lang="zh-CN" altLang="en-US" sz="1000" dirty="0"/>
                <a:t>民营企业专业技术人员，只要符合申报条件，均可自主职称申报，任何单位和个人不得限制；</a:t>
              </a:r>
              <a:endParaRPr lang="zh-CN" altLang="en-US" sz="1000" dirty="0"/>
            </a:p>
            <a:p>
              <a:pPr>
                <a:lnSpc>
                  <a:spcPct val="150000"/>
                </a:lnSpc>
              </a:pPr>
              <a:r>
                <a:rPr lang="en-US" altLang="zh-CN" sz="1000" dirty="0"/>
                <a:t>4.</a:t>
              </a:r>
              <a:r>
                <a:rPr lang="zh-CN" altLang="en-US" sz="1000" dirty="0"/>
                <a:t>民营企业专业技术人员申报职称，不受继续教育限制；</a:t>
              </a:r>
              <a:endParaRPr lang="zh-CN" altLang="en-US" sz="1000" dirty="0"/>
            </a:p>
            <a:p>
              <a:pPr>
                <a:lnSpc>
                  <a:spcPct val="150000"/>
                </a:lnSpc>
              </a:pPr>
              <a:r>
                <a:rPr lang="en-US" altLang="zh-CN" sz="1000" dirty="0"/>
                <a:t>5.</a:t>
              </a:r>
              <a:r>
                <a:rPr lang="zh-CN" altLang="en-US" sz="1000" dirty="0"/>
                <a:t>民营企业专业技术人员被派驻外地连续工作一年以上的，经委托可在派驻地申报职称评审；</a:t>
              </a:r>
              <a:endParaRPr lang="zh-CN" altLang="en-US" sz="1000" dirty="0"/>
            </a:p>
            <a:p>
              <a:pPr>
                <a:lnSpc>
                  <a:spcPct val="150000"/>
                </a:lnSpc>
              </a:pPr>
              <a:r>
                <a:rPr lang="en-US" altLang="zh-CN" sz="1000" dirty="0"/>
                <a:t>6.</a:t>
              </a:r>
              <a:r>
                <a:rPr lang="zh-CN" altLang="en-US" sz="1000" dirty="0"/>
                <a:t>民营企业引进的博士研究生可直接申报副高级职称，引进的博士后可直接申报正高级职称。如果博士后获得中国博士后科学基金资助、河南省项目启动经费一等资助或主持省部级以上科研项目，出站后继续留在民营企业的可直接认定副高级职称。</a:t>
              </a:r>
              <a:endParaRPr kumimoji="0" lang="en-US" altLang="zh-CN" sz="1000" b="0" i="0" u="none" strike="noStrike" kern="1200" cap="none" spc="0" normalizeH="0" baseline="0" noProof="0" dirty="0">
                <a:ln>
                  <a:noFill/>
                </a:ln>
                <a:effectLst/>
                <a:uLnTx/>
                <a:uFillTx/>
              </a:endParaRPr>
            </a:p>
          </p:txBody>
        </p:sp>
        <p:sp>
          <p:nvSpPr>
            <p:cNvPr id="9" name="圆角矩形 8"/>
            <p:cNvSpPr/>
            <p:nvPr/>
          </p:nvSpPr>
          <p:spPr>
            <a:xfrm>
              <a:off x="852601" y="4671247"/>
              <a:ext cx="1483608" cy="45719"/>
            </a:xfrm>
            <a:prstGeom prst="roundRect">
              <a:avLst>
                <a:gd name="adj" fmla="val 50000"/>
              </a:avLst>
            </a:prstGeom>
            <a:solidFill>
              <a:schemeClr val="accent1"/>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en-US" altLang="zh-CN" sz="1400" b="1" dirty="0">
                <a:solidFill>
                  <a:srgbClr val="FFFFFF"/>
                </a:solidFill>
              </a:endParaRPr>
            </a:p>
          </p:txBody>
        </p:sp>
        <p:sp>
          <p:nvSpPr>
            <p:cNvPr id="10" name="圆角矩形 9"/>
            <p:cNvSpPr/>
            <p:nvPr/>
          </p:nvSpPr>
          <p:spPr>
            <a:xfrm>
              <a:off x="2513761" y="4671247"/>
              <a:ext cx="1483608" cy="45719"/>
            </a:xfrm>
            <a:prstGeom prst="roundRect">
              <a:avLst>
                <a:gd name="adj" fmla="val 50000"/>
              </a:avLst>
            </a:prstGeom>
            <a:solidFill>
              <a:schemeClr val="tx1">
                <a:lumMod val="50000"/>
                <a:lumOff val="50000"/>
                <a:alpha val="2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en-US" altLang="zh-CN" sz="2000" b="1" dirty="0">
                <a:solidFill>
                  <a:schemeClr val="bg1"/>
                </a:solidFill>
              </a:endParaRPr>
            </a:p>
          </p:txBody>
        </p:sp>
      </p:grpSp>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关于技能人员申报专业技术</a:t>
            </a:r>
            <a:r>
              <a:rPr lang="zh-CN" altLang="en-US" dirty="0" smtClean="0"/>
              <a:t>职称</a:t>
            </a:r>
            <a:endParaRPr lang="zh-CN" altLang="en-US" dirty="0"/>
          </a:p>
        </p:txBody>
      </p:sp>
      <p:grpSp>
        <p:nvGrpSpPr>
          <p:cNvPr id="3" name="iṧḷîḋè"/>
          <p:cNvGrpSpPr/>
          <p:nvPr/>
        </p:nvGrpSpPr>
        <p:grpSpPr>
          <a:xfrm>
            <a:off x="1601227" y="1788220"/>
            <a:ext cx="8976851" cy="4661376"/>
            <a:chOff x="1582057" y="2479783"/>
            <a:chExt cx="8976851" cy="4661376"/>
          </a:xfrm>
        </p:grpSpPr>
        <p:sp>
          <p:nvSpPr>
            <p:cNvPr id="4" name="ïśḻîḋe"/>
            <p:cNvSpPr txBox="1"/>
            <p:nvPr/>
          </p:nvSpPr>
          <p:spPr>
            <a:xfrm>
              <a:off x="3104476" y="2614868"/>
              <a:ext cx="2094070" cy="307777"/>
            </a:xfrm>
            <a:prstGeom prst="rect">
              <a:avLst/>
            </a:prstGeom>
            <a:noFill/>
          </p:spPr>
          <p:txBody>
            <a:bodyPr wrap="square" rtlCol="0">
              <a:spAutoFit/>
            </a:bodyPr>
            <a:lstStyle>
              <a:defPPr>
                <a:defRPr lang="zh-CN"/>
              </a:defPPr>
              <a:lvl1pPr>
                <a:defRPr sz="1400" b="1">
                  <a:solidFill>
                    <a:schemeClr val="accent1"/>
                  </a:solidFill>
                </a:defRPr>
              </a:lvl1pPr>
            </a:lstStyle>
            <a:p>
              <a:r>
                <a:rPr lang="zh-CN" altLang="en-US" dirty="0" smtClean="0"/>
                <a:t>适用</a:t>
              </a:r>
              <a:r>
                <a:rPr lang="zh-CN" altLang="en-US" dirty="0"/>
                <a:t>对象</a:t>
              </a:r>
              <a:r>
                <a:rPr lang="zh-CN" altLang="en-US" dirty="0" smtClean="0"/>
                <a:t>：</a:t>
              </a:r>
              <a:endParaRPr lang="zh-CN" altLang="en-US" dirty="0"/>
            </a:p>
          </p:txBody>
        </p:sp>
        <p:sp>
          <p:nvSpPr>
            <p:cNvPr id="5" name="ï$lîḍe"/>
            <p:cNvSpPr txBox="1"/>
            <p:nvPr/>
          </p:nvSpPr>
          <p:spPr>
            <a:xfrm>
              <a:off x="3114758" y="3006737"/>
              <a:ext cx="3816555" cy="456151"/>
            </a:xfrm>
            <a:prstGeom prst="rect">
              <a:avLst/>
            </a:prstGeom>
          </p:spPr>
          <p:txBody>
            <a:bodyPr wrap="square" rtlCol="0">
              <a:spAutoFit/>
            </a:bodyPr>
            <a:lstStyle>
              <a:defPPr>
                <a:defRPr lang="zh-CN"/>
              </a:defPPr>
              <a:lvl1pPr>
                <a:lnSpc>
                  <a:spcPts val="1500"/>
                </a:lnSpc>
                <a:defRPr sz="900"/>
              </a:lvl1pPr>
            </a:lstStyle>
            <a:p>
              <a:r>
                <a:rPr lang="zh-CN" altLang="en-US" dirty="0" smtClean="0">
                  <a:solidFill>
                    <a:schemeClr val="accent1"/>
                  </a:solidFill>
                </a:rPr>
                <a:t>省</a:t>
              </a:r>
              <a:r>
                <a:rPr lang="zh-CN" altLang="en-US" dirty="0">
                  <a:solidFill>
                    <a:schemeClr val="accent1"/>
                  </a:solidFill>
                </a:rPr>
                <a:t>内企事业单位及自由职业者从事技能工作且具有中级工以上国家职业资格或职业技能等级证书人员。技能人员申报职称不受结构比例限制</a:t>
              </a:r>
              <a:r>
                <a:rPr lang="zh-CN" altLang="en-US" dirty="0" smtClean="0">
                  <a:solidFill>
                    <a:schemeClr val="accent1"/>
                  </a:solidFill>
                </a:rPr>
                <a:t>。</a:t>
              </a:r>
              <a:endParaRPr lang="zh-CN" altLang="en-US" dirty="0">
                <a:solidFill>
                  <a:schemeClr val="accent1"/>
                </a:solidFill>
              </a:endParaRPr>
            </a:p>
          </p:txBody>
        </p:sp>
        <p:sp>
          <p:nvSpPr>
            <p:cNvPr id="6" name="íSļîďè"/>
            <p:cNvSpPr txBox="1"/>
            <p:nvPr/>
          </p:nvSpPr>
          <p:spPr>
            <a:xfrm>
              <a:off x="2532976" y="3866471"/>
              <a:ext cx="2094070" cy="307777"/>
            </a:xfrm>
            <a:prstGeom prst="rect">
              <a:avLst/>
            </a:prstGeom>
            <a:noFill/>
          </p:spPr>
          <p:txBody>
            <a:bodyPr wrap="square" rtlCol="0">
              <a:spAutoFit/>
            </a:bodyPr>
            <a:lstStyle>
              <a:defPPr>
                <a:defRPr lang="zh-CN"/>
              </a:defPPr>
              <a:lvl1pPr>
                <a:defRPr sz="1400" b="1"/>
              </a:lvl1pPr>
            </a:lstStyle>
            <a:p>
              <a:r>
                <a:rPr lang="zh-CN" altLang="en-US" dirty="0" smtClean="0"/>
                <a:t>申报</a:t>
              </a:r>
              <a:r>
                <a:rPr lang="zh-CN" altLang="en-US" dirty="0"/>
                <a:t>范围</a:t>
              </a:r>
              <a:r>
                <a:rPr lang="zh-CN" altLang="en-US" dirty="0" smtClean="0"/>
                <a:t>：</a:t>
              </a:r>
              <a:endParaRPr lang="zh-CN" altLang="en-US" dirty="0"/>
            </a:p>
          </p:txBody>
        </p:sp>
        <p:sp>
          <p:nvSpPr>
            <p:cNvPr id="7" name="îṧļîḓê"/>
            <p:cNvSpPr txBox="1"/>
            <p:nvPr/>
          </p:nvSpPr>
          <p:spPr>
            <a:xfrm>
              <a:off x="2543258" y="4258340"/>
              <a:ext cx="3816555" cy="456151"/>
            </a:xfrm>
            <a:prstGeom prst="rect">
              <a:avLst/>
            </a:prstGeom>
          </p:spPr>
          <p:txBody>
            <a:bodyPr wrap="square" rtlCol="0">
              <a:spAutoFit/>
            </a:bodyPr>
            <a:lstStyle>
              <a:defPPr>
                <a:defRPr lang="zh-CN"/>
              </a:defPPr>
              <a:lvl1pPr>
                <a:lnSpc>
                  <a:spcPts val="1500"/>
                </a:lnSpc>
                <a:defRPr sz="900"/>
              </a:lvl1pPr>
            </a:lstStyle>
            <a:p>
              <a:r>
                <a:rPr lang="zh-CN" altLang="en-US" dirty="0" smtClean="0"/>
                <a:t>可以</a:t>
              </a:r>
              <a:r>
                <a:rPr lang="zh-CN" altLang="en-US" dirty="0"/>
                <a:t>申报工程、农业、工艺美术、文物博物、实验技术、艺术、体育、技工院校教师等</a:t>
              </a:r>
              <a:r>
                <a:rPr lang="zh-CN" altLang="en-US" dirty="0" smtClean="0"/>
                <a:t>。</a:t>
              </a:r>
              <a:endParaRPr lang="zh-CN" altLang="en-US" dirty="0"/>
            </a:p>
          </p:txBody>
        </p:sp>
        <p:sp>
          <p:nvSpPr>
            <p:cNvPr id="8" name="îŝ1ïḍè"/>
            <p:cNvSpPr txBox="1"/>
            <p:nvPr/>
          </p:nvSpPr>
          <p:spPr>
            <a:xfrm>
              <a:off x="3104476" y="5118074"/>
              <a:ext cx="2094070" cy="307777"/>
            </a:xfrm>
            <a:prstGeom prst="rect">
              <a:avLst/>
            </a:prstGeom>
            <a:noFill/>
          </p:spPr>
          <p:txBody>
            <a:bodyPr wrap="square" rtlCol="0">
              <a:spAutoFit/>
            </a:bodyPr>
            <a:lstStyle>
              <a:defPPr>
                <a:defRPr lang="zh-CN"/>
              </a:defPPr>
              <a:lvl1pPr>
                <a:defRPr sz="1400" b="1"/>
              </a:lvl1pPr>
            </a:lstStyle>
            <a:p>
              <a:r>
                <a:rPr lang="zh-CN" altLang="en-US" dirty="0" smtClean="0"/>
                <a:t>申报</a:t>
              </a:r>
              <a:r>
                <a:rPr lang="zh-CN" altLang="en-US" dirty="0"/>
                <a:t>评审原则</a:t>
              </a:r>
              <a:r>
                <a:rPr lang="zh-CN" altLang="en-US" dirty="0" smtClean="0"/>
                <a:t>：</a:t>
              </a:r>
              <a:endParaRPr lang="zh-CN" altLang="en-US" dirty="0"/>
            </a:p>
          </p:txBody>
        </p:sp>
        <p:sp>
          <p:nvSpPr>
            <p:cNvPr id="9" name="îsḻîde"/>
            <p:cNvSpPr txBox="1"/>
            <p:nvPr/>
          </p:nvSpPr>
          <p:spPr>
            <a:xfrm>
              <a:off x="3114758" y="5509943"/>
              <a:ext cx="4089064" cy="1631216"/>
            </a:xfrm>
            <a:prstGeom prst="rect">
              <a:avLst/>
            </a:prstGeom>
          </p:spPr>
          <p:txBody>
            <a:bodyPr wrap="square" rtlCol="0">
              <a:spAutoFit/>
            </a:bodyPr>
            <a:lstStyle>
              <a:defPPr>
                <a:defRPr lang="zh-CN"/>
              </a:defPPr>
              <a:lvl1pPr>
                <a:lnSpc>
                  <a:spcPts val="1500"/>
                </a:lnSpc>
                <a:defRPr sz="900"/>
              </a:lvl1pPr>
            </a:lstStyle>
            <a:p>
              <a:r>
                <a:rPr lang="en-US" altLang="zh-CN" dirty="0" smtClean="0"/>
                <a:t>1</a:t>
              </a:r>
              <a:r>
                <a:rPr lang="en-US" altLang="zh-CN" dirty="0"/>
                <a:t>.</a:t>
              </a:r>
              <a:r>
                <a:rPr lang="zh-CN" altLang="en-US" dirty="0"/>
                <a:t>自由申报。在岗的技能人员根据自身情况和工作性质，可自愿申报相应专业和级别的职称。</a:t>
              </a:r>
              <a:endParaRPr lang="zh-CN" altLang="en-US" dirty="0"/>
            </a:p>
            <a:p>
              <a:r>
                <a:rPr lang="en-US" altLang="zh-CN" dirty="0"/>
                <a:t>2.</a:t>
              </a:r>
              <a:r>
                <a:rPr lang="zh-CN" altLang="en-US" dirty="0"/>
                <a:t>专业相近。在岗的技能人员申报职称，本人从事的专业须与申报的专业相同或相近。</a:t>
              </a:r>
              <a:endParaRPr lang="zh-CN" altLang="en-US" dirty="0"/>
            </a:p>
            <a:p>
              <a:r>
                <a:rPr lang="en-US" altLang="zh-CN" dirty="0"/>
                <a:t>3.</a:t>
              </a:r>
              <a:r>
                <a:rPr lang="zh-CN" altLang="en-US" dirty="0"/>
                <a:t>类型适用。在岗的技能人员参评职称，应按照应用型人才对待，评审中不受论文论著及奖项限制。</a:t>
              </a:r>
              <a:endParaRPr lang="zh-CN" altLang="en-US" dirty="0"/>
            </a:p>
            <a:p>
              <a:r>
                <a:rPr lang="en-US" altLang="zh-CN" dirty="0"/>
                <a:t>4.</a:t>
              </a:r>
              <a:r>
                <a:rPr lang="zh-CN" altLang="en-US" dirty="0"/>
                <a:t>等级对应。在岗的技能人员参加职称评审，须符合职称业绩要求。同时不同级别的技能人员申报不同级别的职称</a:t>
              </a:r>
              <a:r>
                <a:rPr lang="zh-CN" altLang="en-US" dirty="0" smtClean="0"/>
                <a:t>。</a:t>
              </a:r>
              <a:endParaRPr lang="zh-CN" altLang="en-US" dirty="0"/>
            </a:p>
          </p:txBody>
        </p:sp>
        <p:sp>
          <p:nvSpPr>
            <p:cNvPr id="10" name="iṡlíḓé"/>
            <p:cNvSpPr/>
            <p:nvPr/>
          </p:nvSpPr>
          <p:spPr>
            <a:xfrm>
              <a:off x="2145321" y="2666053"/>
              <a:ext cx="795873" cy="795873"/>
            </a:xfrm>
            <a:prstGeom prst="ellipse">
              <a:avLst/>
            </a:prstGeom>
            <a:solidFill>
              <a:schemeClr val="accent1"/>
            </a:solidFill>
            <a:ln w="19050">
              <a:noFill/>
              <a:round/>
            </a:ln>
          </p:spPr>
          <p:txBody>
            <a:bodyPr vert="horz" wrap="square" lIns="91440" tIns="45720" rIns="91440" bIns="45720" numCol="1" anchor="t" anchorCtr="0" compatLnSpc="1"/>
            <a:lstStyle/>
            <a:p>
              <a:endParaRPr lang="en-US" altLang="zh-CN" dirty="0">
                <a:solidFill>
                  <a:schemeClr val="tx1"/>
                </a:solidFill>
              </a:endParaRPr>
            </a:p>
          </p:txBody>
        </p:sp>
        <p:sp>
          <p:nvSpPr>
            <p:cNvPr id="12" name="išļîďé"/>
            <p:cNvSpPr/>
            <p:nvPr/>
          </p:nvSpPr>
          <p:spPr>
            <a:xfrm>
              <a:off x="1582057" y="3917656"/>
              <a:ext cx="795873" cy="79587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FF"/>
                </a:solidFill>
              </a:endParaRPr>
            </a:p>
          </p:txBody>
        </p:sp>
        <p:sp>
          <p:nvSpPr>
            <p:cNvPr id="13" name="íṩlíḑe"/>
            <p:cNvSpPr/>
            <p:nvPr/>
          </p:nvSpPr>
          <p:spPr>
            <a:xfrm>
              <a:off x="2155883" y="5169259"/>
              <a:ext cx="795873" cy="79587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FF"/>
                </a:solidFill>
              </a:endParaRPr>
            </a:p>
          </p:txBody>
        </p:sp>
        <p:sp>
          <p:nvSpPr>
            <p:cNvPr id="17" name="iṧḻîďé"/>
            <p:cNvSpPr/>
            <p:nvPr/>
          </p:nvSpPr>
          <p:spPr>
            <a:xfrm>
              <a:off x="7129143" y="2479783"/>
              <a:ext cx="3429765" cy="3429765"/>
            </a:xfrm>
            <a:prstGeom prst="ellipse">
              <a:avLst/>
            </a:prstGeom>
            <a:blipFill>
              <a:blip r:embed="rId1"/>
              <a:srcRect/>
              <a:stretch>
                <a:fillRect l="-25152" r="-24964"/>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9" name="engineer_53402"/>
          <p:cNvSpPr/>
          <p:nvPr/>
        </p:nvSpPr>
        <p:spPr>
          <a:xfrm>
            <a:off x="2359750" y="2181017"/>
            <a:ext cx="405354" cy="464632"/>
          </a:xfrm>
          <a:custGeom>
            <a:avLst/>
            <a:gdLst>
              <a:gd name="connsiteX0" fmla="*/ 235694 w 400383"/>
              <a:gd name="connsiteY0" fmla="*/ 462724 h 602208"/>
              <a:gd name="connsiteX1" fmla="*/ 289666 w 400383"/>
              <a:gd name="connsiteY1" fmla="*/ 462724 h 602208"/>
              <a:gd name="connsiteX2" fmla="*/ 289666 w 400383"/>
              <a:gd name="connsiteY2" fmla="*/ 480641 h 602208"/>
              <a:gd name="connsiteX3" fmla="*/ 235694 w 400383"/>
              <a:gd name="connsiteY3" fmla="*/ 480641 h 602208"/>
              <a:gd name="connsiteX4" fmla="*/ 309006 w 400383"/>
              <a:gd name="connsiteY4" fmla="*/ 354051 h 602208"/>
              <a:gd name="connsiteX5" fmla="*/ 301629 w 400383"/>
              <a:gd name="connsiteY5" fmla="*/ 435082 h 602208"/>
              <a:gd name="connsiteX6" fmla="*/ 230163 w 400383"/>
              <a:gd name="connsiteY6" fmla="*/ 396868 h 602208"/>
              <a:gd name="connsiteX7" fmla="*/ 230624 w 400383"/>
              <a:gd name="connsiteY7" fmla="*/ 401012 h 602208"/>
              <a:gd name="connsiteX8" fmla="*/ 213104 w 400383"/>
              <a:gd name="connsiteY8" fmla="*/ 428636 h 602208"/>
              <a:gd name="connsiteX9" fmla="*/ 225091 w 400383"/>
              <a:gd name="connsiteY9" fmla="*/ 564916 h 602208"/>
              <a:gd name="connsiteX10" fmla="*/ 300246 w 400383"/>
              <a:gd name="connsiteY10" fmla="*/ 540054 h 602208"/>
              <a:gd name="connsiteX11" fmla="*/ 310390 w 400383"/>
              <a:gd name="connsiteY11" fmla="*/ 529004 h 602208"/>
              <a:gd name="connsiteX12" fmla="*/ 310390 w 400383"/>
              <a:gd name="connsiteY12" fmla="*/ 492172 h 602208"/>
              <a:gd name="connsiteX13" fmla="*/ 319611 w 400383"/>
              <a:gd name="connsiteY13" fmla="*/ 482964 h 602208"/>
              <a:gd name="connsiteX14" fmla="*/ 328833 w 400383"/>
              <a:gd name="connsiteY14" fmla="*/ 492172 h 602208"/>
              <a:gd name="connsiteX15" fmla="*/ 328833 w 400383"/>
              <a:gd name="connsiteY15" fmla="*/ 528083 h 602208"/>
              <a:gd name="connsiteX16" fmla="*/ 362952 w 400383"/>
              <a:gd name="connsiteY16" fmla="*/ 526242 h 602208"/>
              <a:gd name="connsiteX17" fmla="*/ 364335 w 400383"/>
              <a:gd name="connsiteY17" fmla="*/ 520717 h 602208"/>
              <a:gd name="connsiteX18" fmla="*/ 309006 w 400383"/>
              <a:gd name="connsiteY18" fmla="*/ 354051 h 602208"/>
              <a:gd name="connsiteX19" fmla="*/ 90919 w 400383"/>
              <a:gd name="connsiteY19" fmla="*/ 354051 h 602208"/>
              <a:gd name="connsiteX20" fmla="*/ 36052 w 400383"/>
              <a:gd name="connsiteY20" fmla="*/ 520717 h 602208"/>
              <a:gd name="connsiteX21" fmla="*/ 37435 w 400383"/>
              <a:gd name="connsiteY21" fmla="*/ 526242 h 602208"/>
              <a:gd name="connsiteX22" fmla="*/ 71554 w 400383"/>
              <a:gd name="connsiteY22" fmla="*/ 528083 h 602208"/>
              <a:gd name="connsiteX23" fmla="*/ 71554 w 400383"/>
              <a:gd name="connsiteY23" fmla="*/ 492172 h 602208"/>
              <a:gd name="connsiteX24" fmla="*/ 80776 w 400383"/>
              <a:gd name="connsiteY24" fmla="*/ 482964 h 602208"/>
              <a:gd name="connsiteX25" fmla="*/ 89536 w 400383"/>
              <a:gd name="connsiteY25" fmla="*/ 492172 h 602208"/>
              <a:gd name="connsiteX26" fmla="*/ 89536 w 400383"/>
              <a:gd name="connsiteY26" fmla="*/ 529004 h 602208"/>
              <a:gd name="connsiteX27" fmla="*/ 100141 w 400383"/>
              <a:gd name="connsiteY27" fmla="*/ 540514 h 602208"/>
              <a:gd name="connsiteX28" fmla="*/ 174835 w 400383"/>
              <a:gd name="connsiteY28" fmla="*/ 564916 h 602208"/>
              <a:gd name="connsiteX29" fmla="*/ 187283 w 400383"/>
              <a:gd name="connsiteY29" fmla="*/ 428636 h 602208"/>
              <a:gd name="connsiteX30" fmla="*/ 170224 w 400383"/>
              <a:gd name="connsiteY30" fmla="*/ 396868 h 602208"/>
              <a:gd name="connsiteX31" fmla="*/ 98297 w 400383"/>
              <a:gd name="connsiteY31" fmla="*/ 435542 h 602208"/>
              <a:gd name="connsiteX32" fmla="*/ 294713 w 400383"/>
              <a:gd name="connsiteY32" fmla="*/ 312614 h 602208"/>
              <a:gd name="connsiteX33" fmla="*/ 208954 w 400383"/>
              <a:gd name="connsiteY33" fmla="*/ 365100 h 602208"/>
              <a:gd name="connsiteX34" fmla="*/ 286414 w 400383"/>
              <a:gd name="connsiteY34" fmla="*/ 406537 h 602208"/>
              <a:gd name="connsiteX35" fmla="*/ 105674 w 400383"/>
              <a:gd name="connsiteY35" fmla="*/ 312614 h 602208"/>
              <a:gd name="connsiteX36" fmla="*/ 113973 w 400383"/>
              <a:gd name="connsiteY36" fmla="*/ 406537 h 602208"/>
              <a:gd name="connsiteX37" fmla="*/ 190972 w 400383"/>
              <a:gd name="connsiteY37" fmla="*/ 365100 h 602208"/>
              <a:gd name="connsiteX38" fmla="*/ 247223 w 400383"/>
              <a:gd name="connsiteY38" fmla="*/ 184622 h 602208"/>
              <a:gd name="connsiteX39" fmla="*/ 218636 w 400383"/>
              <a:gd name="connsiteY39" fmla="*/ 191528 h 602208"/>
              <a:gd name="connsiteX40" fmla="*/ 216792 w 400383"/>
              <a:gd name="connsiteY40" fmla="*/ 198895 h 602208"/>
              <a:gd name="connsiteX41" fmla="*/ 232930 w 400383"/>
              <a:gd name="connsiteY41" fmla="*/ 215009 h 602208"/>
              <a:gd name="connsiteX42" fmla="*/ 240307 w 400383"/>
              <a:gd name="connsiteY42" fmla="*/ 215009 h 602208"/>
              <a:gd name="connsiteX43" fmla="*/ 256444 w 400383"/>
              <a:gd name="connsiteY43" fmla="*/ 198895 h 602208"/>
              <a:gd name="connsiteX44" fmla="*/ 247223 w 400383"/>
              <a:gd name="connsiteY44" fmla="*/ 184622 h 602208"/>
              <a:gd name="connsiteX45" fmla="*/ 152703 w 400383"/>
              <a:gd name="connsiteY45" fmla="*/ 184622 h 602208"/>
              <a:gd name="connsiteX46" fmla="*/ 143943 w 400383"/>
              <a:gd name="connsiteY46" fmla="*/ 198895 h 602208"/>
              <a:gd name="connsiteX47" fmla="*/ 160080 w 400383"/>
              <a:gd name="connsiteY47" fmla="*/ 215009 h 602208"/>
              <a:gd name="connsiteX48" fmla="*/ 167457 w 400383"/>
              <a:gd name="connsiteY48" fmla="*/ 215009 h 602208"/>
              <a:gd name="connsiteX49" fmla="*/ 183595 w 400383"/>
              <a:gd name="connsiteY49" fmla="*/ 198895 h 602208"/>
              <a:gd name="connsiteX50" fmla="*/ 181290 w 400383"/>
              <a:gd name="connsiteY50" fmla="*/ 191528 h 602208"/>
              <a:gd name="connsiteX51" fmla="*/ 152703 w 400383"/>
              <a:gd name="connsiteY51" fmla="*/ 184622 h 602208"/>
              <a:gd name="connsiteX52" fmla="*/ 110746 w 400383"/>
              <a:gd name="connsiteY52" fmla="*/ 164825 h 602208"/>
              <a:gd name="connsiteX53" fmla="*/ 110284 w 400383"/>
              <a:gd name="connsiteY53" fmla="*/ 181399 h 602208"/>
              <a:gd name="connsiteX54" fmla="*/ 200194 w 400383"/>
              <a:gd name="connsiteY54" fmla="*/ 299263 h 602208"/>
              <a:gd name="connsiteX55" fmla="*/ 287797 w 400383"/>
              <a:gd name="connsiteY55" fmla="*/ 198434 h 602208"/>
              <a:gd name="connsiteX56" fmla="*/ 289180 w 400383"/>
              <a:gd name="connsiteY56" fmla="*/ 165285 h 602208"/>
              <a:gd name="connsiteX57" fmla="*/ 260133 w 400383"/>
              <a:gd name="connsiteY57" fmla="*/ 180018 h 602208"/>
              <a:gd name="connsiteX58" fmla="*/ 267971 w 400383"/>
              <a:gd name="connsiteY58" fmla="*/ 198895 h 602208"/>
              <a:gd name="connsiteX59" fmla="*/ 240307 w 400383"/>
              <a:gd name="connsiteY59" fmla="*/ 226979 h 602208"/>
              <a:gd name="connsiteX60" fmla="*/ 232930 w 400383"/>
              <a:gd name="connsiteY60" fmla="*/ 226979 h 602208"/>
              <a:gd name="connsiteX61" fmla="*/ 205265 w 400383"/>
              <a:gd name="connsiteY61" fmla="*/ 198895 h 602208"/>
              <a:gd name="connsiteX62" fmla="*/ 205726 w 400383"/>
              <a:gd name="connsiteY62" fmla="*/ 194751 h 602208"/>
              <a:gd name="connsiteX63" fmla="*/ 194661 w 400383"/>
              <a:gd name="connsiteY63" fmla="*/ 194751 h 602208"/>
              <a:gd name="connsiteX64" fmla="*/ 195122 w 400383"/>
              <a:gd name="connsiteY64" fmla="*/ 198895 h 602208"/>
              <a:gd name="connsiteX65" fmla="*/ 167457 w 400383"/>
              <a:gd name="connsiteY65" fmla="*/ 226979 h 602208"/>
              <a:gd name="connsiteX66" fmla="*/ 160080 w 400383"/>
              <a:gd name="connsiteY66" fmla="*/ 226979 h 602208"/>
              <a:gd name="connsiteX67" fmla="*/ 132416 w 400383"/>
              <a:gd name="connsiteY67" fmla="*/ 198895 h 602208"/>
              <a:gd name="connsiteX68" fmla="*/ 139793 w 400383"/>
              <a:gd name="connsiteY68" fmla="*/ 180018 h 602208"/>
              <a:gd name="connsiteX69" fmla="*/ 110746 w 400383"/>
              <a:gd name="connsiteY69" fmla="*/ 164825 h 602208"/>
              <a:gd name="connsiteX70" fmla="*/ 124117 w 400383"/>
              <a:gd name="connsiteY70" fmla="*/ 145948 h 602208"/>
              <a:gd name="connsiteX71" fmla="*/ 200194 w 400383"/>
              <a:gd name="connsiteY71" fmla="*/ 169429 h 602208"/>
              <a:gd name="connsiteX72" fmla="*/ 276270 w 400383"/>
              <a:gd name="connsiteY72" fmla="*/ 145948 h 602208"/>
              <a:gd name="connsiteX73" fmla="*/ 200194 w 400383"/>
              <a:gd name="connsiteY73" fmla="*/ 150092 h 602208"/>
              <a:gd name="connsiteX74" fmla="*/ 124117 w 400383"/>
              <a:gd name="connsiteY74" fmla="*/ 145948 h 602208"/>
              <a:gd name="connsiteX75" fmla="*/ 165152 w 400383"/>
              <a:gd name="connsiteY75" fmla="*/ 46041 h 602208"/>
              <a:gd name="connsiteX76" fmla="*/ 100602 w 400383"/>
              <a:gd name="connsiteY76" fmla="*/ 119245 h 602208"/>
              <a:gd name="connsiteX77" fmla="*/ 126883 w 400383"/>
              <a:gd name="connsiteY77" fmla="*/ 122928 h 602208"/>
              <a:gd name="connsiteX78" fmla="*/ 200194 w 400383"/>
              <a:gd name="connsiteY78" fmla="*/ 127072 h 602208"/>
              <a:gd name="connsiteX79" fmla="*/ 273043 w 400383"/>
              <a:gd name="connsiteY79" fmla="*/ 122928 h 602208"/>
              <a:gd name="connsiteX80" fmla="*/ 299785 w 400383"/>
              <a:gd name="connsiteY80" fmla="*/ 119245 h 602208"/>
              <a:gd name="connsiteX81" fmla="*/ 234774 w 400383"/>
              <a:gd name="connsiteY81" fmla="*/ 46041 h 602208"/>
              <a:gd name="connsiteX82" fmla="*/ 234774 w 400383"/>
              <a:gd name="connsiteY82" fmla="*/ 96225 h 602208"/>
              <a:gd name="connsiteX83" fmla="*/ 234774 w 400383"/>
              <a:gd name="connsiteY83" fmla="*/ 98527 h 602208"/>
              <a:gd name="connsiteX84" fmla="*/ 165152 w 400383"/>
              <a:gd name="connsiteY84" fmla="*/ 98527 h 602208"/>
              <a:gd name="connsiteX85" fmla="*/ 165152 w 400383"/>
              <a:gd name="connsiteY85" fmla="*/ 93462 h 602208"/>
              <a:gd name="connsiteX86" fmla="*/ 188667 w 400383"/>
              <a:gd name="connsiteY86" fmla="*/ 23481 h 602208"/>
              <a:gd name="connsiteX87" fmla="*/ 188667 w 400383"/>
              <a:gd name="connsiteY87" fmla="*/ 34991 h 602208"/>
              <a:gd name="connsiteX88" fmla="*/ 188667 w 400383"/>
              <a:gd name="connsiteY88" fmla="*/ 75046 h 602208"/>
              <a:gd name="connsiteX89" fmla="*/ 211720 w 400383"/>
              <a:gd name="connsiteY89" fmla="*/ 75046 h 602208"/>
              <a:gd name="connsiteX90" fmla="*/ 211720 w 400383"/>
              <a:gd name="connsiteY90" fmla="*/ 34991 h 602208"/>
              <a:gd name="connsiteX91" fmla="*/ 211720 w 400383"/>
              <a:gd name="connsiteY91" fmla="*/ 23481 h 602208"/>
              <a:gd name="connsiteX92" fmla="*/ 165152 w 400383"/>
              <a:gd name="connsiteY92" fmla="*/ 0 h 602208"/>
              <a:gd name="connsiteX93" fmla="*/ 234774 w 400383"/>
              <a:gd name="connsiteY93" fmla="*/ 0 h 602208"/>
              <a:gd name="connsiteX94" fmla="*/ 234774 w 400383"/>
              <a:gd name="connsiteY94" fmla="*/ 21639 h 602208"/>
              <a:gd name="connsiteX95" fmla="*/ 324683 w 400383"/>
              <a:gd name="connsiteY95" fmla="*/ 134899 h 602208"/>
              <a:gd name="connsiteX96" fmla="*/ 324683 w 400383"/>
              <a:gd name="connsiteY96" fmla="*/ 138582 h 602208"/>
              <a:gd name="connsiteX97" fmla="*/ 319611 w 400383"/>
              <a:gd name="connsiteY97" fmla="*/ 143646 h 602208"/>
              <a:gd name="connsiteX98" fmla="*/ 320533 w 400383"/>
              <a:gd name="connsiteY98" fmla="*/ 154696 h 602208"/>
              <a:gd name="connsiteX99" fmla="*/ 344048 w 400383"/>
              <a:gd name="connsiteY99" fmla="*/ 200276 h 602208"/>
              <a:gd name="connsiteX100" fmla="*/ 307623 w 400383"/>
              <a:gd name="connsiteY100" fmla="*/ 246777 h 602208"/>
              <a:gd name="connsiteX101" fmla="*/ 297941 w 400383"/>
              <a:gd name="connsiteY101" fmla="*/ 267955 h 602208"/>
              <a:gd name="connsiteX102" fmla="*/ 320533 w 400383"/>
              <a:gd name="connsiteY102" fmla="*/ 284069 h 602208"/>
              <a:gd name="connsiteX103" fmla="*/ 320533 w 400383"/>
              <a:gd name="connsiteY103" fmla="*/ 314456 h 602208"/>
              <a:gd name="connsiteX104" fmla="*/ 400299 w 400383"/>
              <a:gd name="connsiteY104" fmla="*/ 518875 h 602208"/>
              <a:gd name="connsiteX105" fmla="*/ 366179 w 400383"/>
              <a:gd name="connsiteY105" fmla="*/ 562153 h 602208"/>
              <a:gd name="connsiteX106" fmla="*/ 326988 w 400383"/>
              <a:gd name="connsiteY106" fmla="*/ 564455 h 602208"/>
              <a:gd name="connsiteX107" fmla="*/ 201116 w 400383"/>
              <a:gd name="connsiteY107" fmla="*/ 602208 h 602208"/>
              <a:gd name="connsiteX108" fmla="*/ 73399 w 400383"/>
              <a:gd name="connsiteY108" fmla="*/ 564455 h 602208"/>
              <a:gd name="connsiteX109" fmla="*/ 34208 w 400383"/>
              <a:gd name="connsiteY109" fmla="*/ 562153 h 602208"/>
              <a:gd name="connsiteX110" fmla="*/ 88 w 400383"/>
              <a:gd name="connsiteY110" fmla="*/ 518875 h 602208"/>
              <a:gd name="connsiteX111" fmla="*/ 79854 w 400383"/>
              <a:gd name="connsiteY111" fmla="*/ 314456 h 602208"/>
              <a:gd name="connsiteX112" fmla="*/ 79854 w 400383"/>
              <a:gd name="connsiteY112" fmla="*/ 284069 h 602208"/>
              <a:gd name="connsiteX113" fmla="*/ 101985 w 400383"/>
              <a:gd name="connsiteY113" fmla="*/ 267955 h 602208"/>
              <a:gd name="connsiteX114" fmla="*/ 92303 w 400383"/>
              <a:gd name="connsiteY114" fmla="*/ 246777 h 602208"/>
              <a:gd name="connsiteX115" fmla="*/ 56339 w 400383"/>
              <a:gd name="connsiteY115" fmla="*/ 200276 h 602208"/>
              <a:gd name="connsiteX116" fmla="*/ 79854 w 400383"/>
              <a:gd name="connsiteY116" fmla="*/ 154696 h 602208"/>
              <a:gd name="connsiteX117" fmla="*/ 80776 w 400383"/>
              <a:gd name="connsiteY117" fmla="*/ 143646 h 602208"/>
              <a:gd name="connsiteX118" fmla="*/ 75243 w 400383"/>
              <a:gd name="connsiteY118" fmla="*/ 138582 h 602208"/>
              <a:gd name="connsiteX119" fmla="*/ 165152 w 400383"/>
              <a:gd name="connsiteY119" fmla="*/ 21639 h 60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383" h="602208">
                <a:moveTo>
                  <a:pt x="235694" y="462724"/>
                </a:moveTo>
                <a:lnTo>
                  <a:pt x="289666" y="462724"/>
                </a:lnTo>
                <a:lnTo>
                  <a:pt x="289666" y="480641"/>
                </a:lnTo>
                <a:lnTo>
                  <a:pt x="235694" y="480641"/>
                </a:lnTo>
                <a:close/>
                <a:moveTo>
                  <a:pt x="309006" y="354051"/>
                </a:moveTo>
                <a:lnTo>
                  <a:pt x="301629" y="435082"/>
                </a:lnTo>
                <a:lnTo>
                  <a:pt x="230163" y="396868"/>
                </a:lnTo>
                <a:cubicBezTo>
                  <a:pt x="230163" y="398249"/>
                  <a:pt x="230624" y="399631"/>
                  <a:pt x="230624" y="401012"/>
                </a:cubicBezTo>
                <a:cubicBezTo>
                  <a:pt x="230624" y="413443"/>
                  <a:pt x="223247" y="423572"/>
                  <a:pt x="213104" y="428636"/>
                </a:cubicBezTo>
                <a:lnTo>
                  <a:pt x="225091" y="564916"/>
                </a:lnTo>
                <a:cubicBezTo>
                  <a:pt x="260594" y="562614"/>
                  <a:pt x="288258" y="553405"/>
                  <a:pt x="300246" y="540054"/>
                </a:cubicBezTo>
                <a:lnTo>
                  <a:pt x="310390" y="529004"/>
                </a:lnTo>
                <a:lnTo>
                  <a:pt x="310390" y="492172"/>
                </a:lnTo>
                <a:cubicBezTo>
                  <a:pt x="310390" y="487107"/>
                  <a:pt x="314539" y="482964"/>
                  <a:pt x="319611" y="482964"/>
                </a:cubicBezTo>
                <a:cubicBezTo>
                  <a:pt x="324683" y="482964"/>
                  <a:pt x="328833" y="487107"/>
                  <a:pt x="328833" y="492172"/>
                </a:cubicBezTo>
                <a:lnTo>
                  <a:pt x="328833" y="528083"/>
                </a:lnTo>
                <a:cubicBezTo>
                  <a:pt x="336671" y="527623"/>
                  <a:pt x="357419" y="526702"/>
                  <a:pt x="362952" y="526242"/>
                </a:cubicBezTo>
                <a:cubicBezTo>
                  <a:pt x="363413" y="525781"/>
                  <a:pt x="364335" y="523940"/>
                  <a:pt x="364335" y="520717"/>
                </a:cubicBezTo>
                <a:cubicBezTo>
                  <a:pt x="359724" y="431398"/>
                  <a:pt x="333904" y="381675"/>
                  <a:pt x="309006" y="354051"/>
                </a:cubicBezTo>
                <a:close/>
                <a:moveTo>
                  <a:pt x="90919" y="354051"/>
                </a:moveTo>
                <a:cubicBezTo>
                  <a:pt x="66483" y="381675"/>
                  <a:pt x="40663" y="431398"/>
                  <a:pt x="36052" y="520717"/>
                </a:cubicBezTo>
                <a:cubicBezTo>
                  <a:pt x="35591" y="523940"/>
                  <a:pt x="36974" y="525781"/>
                  <a:pt x="37435" y="526242"/>
                </a:cubicBezTo>
                <a:cubicBezTo>
                  <a:pt x="42507" y="526702"/>
                  <a:pt x="63716" y="527623"/>
                  <a:pt x="71554" y="528083"/>
                </a:cubicBezTo>
                <a:lnTo>
                  <a:pt x="71554" y="492172"/>
                </a:lnTo>
                <a:cubicBezTo>
                  <a:pt x="71554" y="487107"/>
                  <a:pt x="75704" y="482964"/>
                  <a:pt x="80776" y="482964"/>
                </a:cubicBezTo>
                <a:cubicBezTo>
                  <a:pt x="85387" y="482964"/>
                  <a:pt x="89536" y="487107"/>
                  <a:pt x="89536" y="492172"/>
                </a:cubicBezTo>
                <a:lnTo>
                  <a:pt x="89536" y="529004"/>
                </a:lnTo>
                <a:lnTo>
                  <a:pt x="100141" y="540514"/>
                </a:lnTo>
                <a:cubicBezTo>
                  <a:pt x="111668" y="553405"/>
                  <a:pt x="139332" y="562153"/>
                  <a:pt x="174835" y="564916"/>
                </a:cubicBezTo>
                <a:lnTo>
                  <a:pt x="187283" y="428636"/>
                </a:lnTo>
                <a:cubicBezTo>
                  <a:pt x="176679" y="423572"/>
                  <a:pt x="166996" y="411601"/>
                  <a:pt x="170224" y="396868"/>
                </a:cubicBezTo>
                <a:lnTo>
                  <a:pt x="98297" y="435542"/>
                </a:lnTo>
                <a:close/>
                <a:moveTo>
                  <a:pt x="294713" y="312614"/>
                </a:moveTo>
                <a:lnTo>
                  <a:pt x="208954" y="365100"/>
                </a:lnTo>
                <a:lnTo>
                  <a:pt x="286414" y="406537"/>
                </a:lnTo>
                <a:close/>
                <a:moveTo>
                  <a:pt x="105674" y="312614"/>
                </a:moveTo>
                <a:lnTo>
                  <a:pt x="113973" y="406537"/>
                </a:lnTo>
                <a:lnTo>
                  <a:pt x="190972" y="365100"/>
                </a:lnTo>
                <a:close/>
                <a:moveTo>
                  <a:pt x="247223" y="184622"/>
                </a:moveTo>
                <a:cubicBezTo>
                  <a:pt x="238462" y="187845"/>
                  <a:pt x="228780" y="190147"/>
                  <a:pt x="218636" y="191528"/>
                </a:cubicBezTo>
                <a:cubicBezTo>
                  <a:pt x="217714" y="193830"/>
                  <a:pt x="216792" y="196132"/>
                  <a:pt x="216792" y="198895"/>
                </a:cubicBezTo>
                <a:cubicBezTo>
                  <a:pt x="216792" y="208103"/>
                  <a:pt x="224169" y="215009"/>
                  <a:pt x="232930" y="215009"/>
                </a:cubicBezTo>
                <a:lnTo>
                  <a:pt x="240307" y="215009"/>
                </a:lnTo>
                <a:cubicBezTo>
                  <a:pt x="249067" y="215009"/>
                  <a:pt x="256444" y="208103"/>
                  <a:pt x="256444" y="198895"/>
                </a:cubicBezTo>
                <a:cubicBezTo>
                  <a:pt x="256444" y="192909"/>
                  <a:pt x="252756" y="187385"/>
                  <a:pt x="247223" y="184622"/>
                </a:cubicBezTo>
                <a:close/>
                <a:moveTo>
                  <a:pt x="152703" y="184622"/>
                </a:moveTo>
                <a:cubicBezTo>
                  <a:pt x="147631" y="187385"/>
                  <a:pt x="143943" y="192909"/>
                  <a:pt x="143943" y="198895"/>
                </a:cubicBezTo>
                <a:cubicBezTo>
                  <a:pt x="143943" y="208103"/>
                  <a:pt x="151320" y="215009"/>
                  <a:pt x="160080" y="215009"/>
                </a:cubicBezTo>
                <a:lnTo>
                  <a:pt x="167457" y="215009"/>
                </a:lnTo>
                <a:cubicBezTo>
                  <a:pt x="176218" y="215009"/>
                  <a:pt x="183595" y="208103"/>
                  <a:pt x="183595" y="198895"/>
                </a:cubicBezTo>
                <a:cubicBezTo>
                  <a:pt x="183595" y="196132"/>
                  <a:pt x="182673" y="193830"/>
                  <a:pt x="181290" y="191528"/>
                </a:cubicBezTo>
                <a:cubicBezTo>
                  <a:pt x="171607" y="190147"/>
                  <a:pt x="161925" y="187845"/>
                  <a:pt x="152703" y="184622"/>
                </a:cubicBezTo>
                <a:close/>
                <a:moveTo>
                  <a:pt x="110746" y="164825"/>
                </a:moveTo>
                <a:cubicBezTo>
                  <a:pt x="110284" y="170350"/>
                  <a:pt x="110284" y="175874"/>
                  <a:pt x="110284" y="181399"/>
                </a:cubicBezTo>
                <a:cubicBezTo>
                  <a:pt x="114434" y="250460"/>
                  <a:pt x="150859" y="299263"/>
                  <a:pt x="200194" y="299263"/>
                </a:cubicBezTo>
                <a:cubicBezTo>
                  <a:pt x="246301" y="299263"/>
                  <a:pt x="278576" y="256905"/>
                  <a:pt x="287797" y="198434"/>
                </a:cubicBezTo>
                <a:cubicBezTo>
                  <a:pt x="289641" y="186003"/>
                  <a:pt x="290103" y="174954"/>
                  <a:pt x="289180" y="165285"/>
                </a:cubicBezTo>
                <a:cubicBezTo>
                  <a:pt x="280420" y="170350"/>
                  <a:pt x="270738" y="175414"/>
                  <a:pt x="260133" y="180018"/>
                </a:cubicBezTo>
                <a:cubicBezTo>
                  <a:pt x="264744" y="185083"/>
                  <a:pt x="267971" y="191528"/>
                  <a:pt x="267971" y="198895"/>
                </a:cubicBezTo>
                <a:cubicBezTo>
                  <a:pt x="267971" y="214548"/>
                  <a:pt x="255522" y="226979"/>
                  <a:pt x="240307" y="226979"/>
                </a:cubicBezTo>
                <a:lnTo>
                  <a:pt x="232930" y="226979"/>
                </a:lnTo>
                <a:cubicBezTo>
                  <a:pt x="217714" y="226979"/>
                  <a:pt x="205265" y="214548"/>
                  <a:pt x="205265" y="198895"/>
                </a:cubicBezTo>
                <a:cubicBezTo>
                  <a:pt x="205265" y="197513"/>
                  <a:pt x="205265" y="196132"/>
                  <a:pt x="205726" y="194751"/>
                </a:cubicBezTo>
                <a:lnTo>
                  <a:pt x="194661" y="194751"/>
                </a:lnTo>
                <a:cubicBezTo>
                  <a:pt x="194661" y="196132"/>
                  <a:pt x="195122" y="197513"/>
                  <a:pt x="195122" y="198895"/>
                </a:cubicBezTo>
                <a:cubicBezTo>
                  <a:pt x="195122" y="214548"/>
                  <a:pt x="182673" y="226979"/>
                  <a:pt x="167457" y="226979"/>
                </a:cubicBezTo>
                <a:lnTo>
                  <a:pt x="160080" y="226979"/>
                </a:lnTo>
                <a:cubicBezTo>
                  <a:pt x="144865" y="226979"/>
                  <a:pt x="132416" y="214548"/>
                  <a:pt x="132416" y="198895"/>
                </a:cubicBezTo>
                <a:cubicBezTo>
                  <a:pt x="132416" y="191528"/>
                  <a:pt x="135182" y="185083"/>
                  <a:pt x="139793" y="180018"/>
                </a:cubicBezTo>
                <a:cubicBezTo>
                  <a:pt x="129188" y="175414"/>
                  <a:pt x="119506" y="170350"/>
                  <a:pt x="110746" y="164825"/>
                </a:cubicBezTo>
                <a:close/>
                <a:moveTo>
                  <a:pt x="124117" y="145948"/>
                </a:moveTo>
                <a:cubicBezTo>
                  <a:pt x="143943" y="157919"/>
                  <a:pt x="171146" y="169429"/>
                  <a:pt x="200194" y="169429"/>
                </a:cubicBezTo>
                <a:cubicBezTo>
                  <a:pt x="229702" y="169429"/>
                  <a:pt x="256444" y="157919"/>
                  <a:pt x="276270" y="145948"/>
                </a:cubicBezTo>
                <a:cubicBezTo>
                  <a:pt x="255061" y="148250"/>
                  <a:pt x="228780" y="150092"/>
                  <a:pt x="200194" y="150092"/>
                </a:cubicBezTo>
                <a:cubicBezTo>
                  <a:pt x="171607" y="150092"/>
                  <a:pt x="145326" y="148250"/>
                  <a:pt x="124117" y="145948"/>
                </a:cubicBezTo>
                <a:close/>
                <a:moveTo>
                  <a:pt x="165152" y="46041"/>
                </a:moveTo>
                <a:cubicBezTo>
                  <a:pt x="132416" y="57551"/>
                  <a:pt x="107518" y="85175"/>
                  <a:pt x="100602" y="119245"/>
                </a:cubicBezTo>
                <a:cubicBezTo>
                  <a:pt x="107979" y="120626"/>
                  <a:pt x="116739" y="121547"/>
                  <a:pt x="126883" y="122928"/>
                </a:cubicBezTo>
                <a:cubicBezTo>
                  <a:pt x="147170" y="124770"/>
                  <a:pt x="172529" y="127072"/>
                  <a:pt x="200194" y="127072"/>
                </a:cubicBezTo>
                <a:cubicBezTo>
                  <a:pt x="227397" y="127072"/>
                  <a:pt x="252756" y="125230"/>
                  <a:pt x="273043" y="122928"/>
                </a:cubicBezTo>
                <a:cubicBezTo>
                  <a:pt x="283186" y="121547"/>
                  <a:pt x="292408" y="120626"/>
                  <a:pt x="299785" y="119245"/>
                </a:cubicBezTo>
                <a:cubicBezTo>
                  <a:pt x="292408" y="85175"/>
                  <a:pt x="267510" y="57551"/>
                  <a:pt x="234774" y="46041"/>
                </a:cubicBezTo>
                <a:lnTo>
                  <a:pt x="234774" y="96225"/>
                </a:lnTo>
                <a:lnTo>
                  <a:pt x="234774" y="98527"/>
                </a:lnTo>
                <a:lnTo>
                  <a:pt x="165152" y="98527"/>
                </a:lnTo>
                <a:lnTo>
                  <a:pt x="165152" y="93462"/>
                </a:lnTo>
                <a:close/>
                <a:moveTo>
                  <a:pt x="188667" y="23481"/>
                </a:moveTo>
                <a:lnTo>
                  <a:pt x="188667" y="34991"/>
                </a:lnTo>
                <a:lnTo>
                  <a:pt x="188667" y="75046"/>
                </a:lnTo>
                <a:lnTo>
                  <a:pt x="211720" y="75046"/>
                </a:lnTo>
                <a:lnTo>
                  <a:pt x="211720" y="34991"/>
                </a:lnTo>
                <a:lnTo>
                  <a:pt x="211720" y="23481"/>
                </a:lnTo>
                <a:close/>
                <a:moveTo>
                  <a:pt x="165152" y="0"/>
                </a:moveTo>
                <a:lnTo>
                  <a:pt x="234774" y="0"/>
                </a:lnTo>
                <a:lnTo>
                  <a:pt x="234774" y="21639"/>
                </a:lnTo>
                <a:cubicBezTo>
                  <a:pt x="285492" y="35912"/>
                  <a:pt x="322839" y="81031"/>
                  <a:pt x="324683" y="134899"/>
                </a:cubicBezTo>
                <a:cubicBezTo>
                  <a:pt x="324683" y="136280"/>
                  <a:pt x="324683" y="137201"/>
                  <a:pt x="324683" y="138582"/>
                </a:cubicBezTo>
                <a:cubicBezTo>
                  <a:pt x="324683" y="138582"/>
                  <a:pt x="322839" y="140423"/>
                  <a:pt x="319611" y="143646"/>
                </a:cubicBezTo>
                <a:cubicBezTo>
                  <a:pt x="319611" y="147329"/>
                  <a:pt x="320072" y="151013"/>
                  <a:pt x="320533" y="154696"/>
                </a:cubicBezTo>
                <a:cubicBezTo>
                  <a:pt x="338515" y="157458"/>
                  <a:pt x="349120" y="171731"/>
                  <a:pt x="344048" y="200276"/>
                </a:cubicBezTo>
                <a:cubicBezTo>
                  <a:pt x="339898" y="224677"/>
                  <a:pt x="328372" y="244935"/>
                  <a:pt x="307623" y="246777"/>
                </a:cubicBezTo>
                <a:cubicBezTo>
                  <a:pt x="304857" y="254143"/>
                  <a:pt x="301629" y="261510"/>
                  <a:pt x="297941" y="267955"/>
                </a:cubicBezTo>
                <a:lnTo>
                  <a:pt x="320533" y="284069"/>
                </a:lnTo>
                <a:lnTo>
                  <a:pt x="320533" y="314456"/>
                </a:lnTo>
                <a:cubicBezTo>
                  <a:pt x="359263" y="348065"/>
                  <a:pt x="394766" y="410220"/>
                  <a:pt x="400299" y="518875"/>
                </a:cubicBezTo>
                <a:cubicBezTo>
                  <a:pt x="401682" y="541435"/>
                  <a:pt x="386006" y="560772"/>
                  <a:pt x="366179" y="562153"/>
                </a:cubicBezTo>
                <a:cubicBezTo>
                  <a:pt x="365257" y="562153"/>
                  <a:pt x="326988" y="564455"/>
                  <a:pt x="326988" y="564455"/>
                </a:cubicBezTo>
                <a:cubicBezTo>
                  <a:pt x="303935" y="589317"/>
                  <a:pt x="258750" y="602208"/>
                  <a:pt x="201116" y="602208"/>
                </a:cubicBezTo>
                <a:cubicBezTo>
                  <a:pt x="146709" y="602208"/>
                  <a:pt x="97374" y="591619"/>
                  <a:pt x="73399" y="564455"/>
                </a:cubicBezTo>
                <a:cubicBezTo>
                  <a:pt x="73399" y="564455"/>
                  <a:pt x="34669" y="562153"/>
                  <a:pt x="34208" y="562153"/>
                </a:cubicBezTo>
                <a:cubicBezTo>
                  <a:pt x="13920" y="560772"/>
                  <a:pt x="-1295" y="541435"/>
                  <a:pt x="88" y="518875"/>
                </a:cubicBezTo>
                <a:cubicBezTo>
                  <a:pt x="5621" y="410680"/>
                  <a:pt x="40201" y="348526"/>
                  <a:pt x="79854" y="314456"/>
                </a:cubicBezTo>
                <a:lnTo>
                  <a:pt x="79854" y="284069"/>
                </a:lnTo>
                <a:lnTo>
                  <a:pt x="101985" y="267955"/>
                </a:lnTo>
                <a:cubicBezTo>
                  <a:pt x="98297" y="261510"/>
                  <a:pt x="95069" y="254143"/>
                  <a:pt x="92303" y="246777"/>
                </a:cubicBezTo>
                <a:cubicBezTo>
                  <a:pt x="71093" y="244475"/>
                  <a:pt x="60028" y="224217"/>
                  <a:pt x="56339" y="200276"/>
                </a:cubicBezTo>
                <a:cubicBezTo>
                  <a:pt x="51267" y="171731"/>
                  <a:pt x="61411" y="157458"/>
                  <a:pt x="79854" y="154696"/>
                </a:cubicBezTo>
                <a:cubicBezTo>
                  <a:pt x="79854" y="151013"/>
                  <a:pt x="80315" y="147329"/>
                  <a:pt x="80776" y="143646"/>
                </a:cubicBezTo>
                <a:cubicBezTo>
                  <a:pt x="77087" y="140423"/>
                  <a:pt x="75243" y="138582"/>
                  <a:pt x="75243" y="138582"/>
                </a:cubicBezTo>
                <a:cubicBezTo>
                  <a:pt x="75243" y="82873"/>
                  <a:pt x="113512" y="36372"/>
                  <a:pt x="165152" y="216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pairing-machine_83081"/>
          <p:cNvSpPr/>
          <p:nvPr/>
        </p:nvSpPr>
        <p:spPr>
          <a:xfrm>
            <a:off x="1836340" y="3434771"/>
            <a:ext cx="325645" cy="415254"/>
          </a:xfrm>
          <a:custGeom>
            <a:avLst/>
            <a:gdLst>
              <a:gd name="T0" fmla="*/ 1276 w 4160"/>
              <a:gd name="T1" fmla="*/ 534 h 4649"/>
              <a:gd name="T2" fmla="*/ 1564 w 4160"/>
              <a:gd name="T3" fmla="*/ 384 h 4649"/>
              <a:gd name="T4" fmla="*/ 1234 w 4160"/>
              <a:gd name="T5" fmla="*/ 297 h 4649"/>
              <a:gd name="T6" fmla="*/ 277 w 4160"/>
              <a:gd name="T7" fmla="*/ 500 h 4649"/>
              <a:gd name="T8" fmla="*/ 777 w 4160"/>
              <a:gd name="T9" fmla="*/ 240 h 4649"/>
              <a:gd name="T10" fmla="*/ 553 w 4160"/>
              <a:gd name="T11" fmla="*/ 368 h 4649"/>
              <a:gd name="T12" fmla="*/ 1031 w 4160"/>
              <a:gd name="T13" fmla="*/ 560 h 4649"/>
              <a:gd name="T14" fmla="*/ 541 w 4160"/>
              <a:gd name="T15" fmla="*/ 610 h 4649"/>
              <a:gd name="T16" fmla="*/ 2969 w 4160"/>
              <a:gd name="T17" fmla="*/ 2492 h 4649"/>
              <a:gd name="T18" fmla="*/ 2615 w 4160"/>
              <a:gd name="T19" fmla="*/ 2742 h 4649"/>
              <a:gd name="T20" fmla="*/ 2234 w 4160"/>
              <a:gd name="T21" fmla="*/ 2917 h 4649"/>
              <a:gd name="T22" fmla="*/ 2078 w 4160"/>
              <a:gd name="T23" fmla="*/ 3073 h 4649"/>
              <a:gd name="T24" fmla="*/ 1908 w 4160"/>
              <a:gd name="T25" fmla="*/ 2903 h 4649"/>
              <a:gd name="T26" fmla="*/ 1539 w 4160"/>
              <a:gd name="T27" fmla="*/ 1949 h 4649"/>
              <a:gd name="T28" fmla="*/ 364 w 4160"/>
              <a:gd name="T29" fmla="*/ 1894 h 4649"/>
              <a:gd name="T30" fmla="*/ 793 w 4160"/>
              <a:gd name="T31" fmla="*/ 2284 h 4649"/>
              <a:gd name="T32" fmla="*/ 913 w 4160"/>
              <a:gd name="T33" fmla="*/ 1668 h 4649"/>
              <a:gd name="T34" fmla="*/ 1033 w 4160"/>
              <a:gd name="T35" fmla="*/ 2344 h 4649"/>
              <a:gd name="T36" fmla="*/ 1503 w 4160"/>
              <a:gd name="T37" fmla="*/ 2586 h 4649"/>
              <a:gd name="T38" fmla="*/ 1033 w 4160"/>
              <a:gd name="T39" fmla="*/ 2592 h 4649"/>
              <a:gd name="T40" fmla="*/ 1237 w 4160"/>
              <a:gd name="T41" fmla="*/ 4409 h 4649"/>
              <a:gd name="T42" fmla="*/ 1237 w 4160"/>
              <a:gd name="T43" fmla="*/ 4649 h 4649"/>
              <a:gd name="T44" fmla="*/ 913 w 4160"/>
              <a:gd name="T45" fmla="*/ 4649 h 4649"/>
              <a:gd name="T46" fmla="*/ 793 w 4160"/>
              <a:gd name="T47" fmla="*/ 4529 h 4649"/>
              <a:gd name="T48" fmla="*/ 793 w 4160"/>
              <a:gd name="T49" fmla="*/ 2532 h 4649"/>
              <a:gd name="T50" fmla="*/ 130 w 4160"/>
              <a:gd name="T51" fmla="*/ 2274 h 4649"/>
              <a:gd name="T52" fmla="*/ 124 w 4160"/>
              <a:gd name="T53" fmla="*/ 1889 h 4649"/>
              <a:gd name="T54" fmla="*/ 760 w 4160"/>
              <a:gd name="T55" fmla="*/ 1191 h 4649"/>
              <a:gd name="T56" fmla="*/ 2177 w 4160"/>
              <a:gd name="T57" fmla="*/ 2635 h 4649"/>
              <a:gd name="T58" fmla="*/ 2239 w 4160"/>
              <a:gd name="T59" fmla="*/ 2366 h 4649"/>
              <a:gd name="T60" fmla="*/ 2489 w 4160"/>
              <a:gd name="T61" fmla="*/ 2012 h 4649"/>
              <a:gd name="T62" fmla="*/ 2569 w 4160"/>
              <a:gd name="T63" fmla="*/ 2238 h 4649"/>
              <a:gd name="T64" fmla="*/ 2479 w 4160"/>
              <a:gd name="T65" fmla="*/ 2366 h 4649"/>
              <a:gd name="T66" fmla="*/ 2615 w 4160"/>
              <a:gd name="T67" fmla="*/ 2502 h 4649"/>
              <a:gd name="T68" fmla="*/ 2743 w 4160"/>
              <a:gd name="T69" fmla="*/ 2412 h 4649"/>
              <a:gd name="T70" fmla="*/ 2969 w 4160"/>
              <a:gd name="T71" fmla="*/ 2492 h 4649"/>
              <a:gd name="T72" fmla="*/ 564 w 4160"/>
              <a:gd name="T73" fmla="*/ 4529 h 4649"/>
              <a:gd name="T74" fmla="*/ 441 w 4160"/>
              <a:gd name="T75" fmla="*/ 4649 h 4649"/>
              <a:gd name="T76" fmla="*/ 0 w 4160"/>
              <a:gd name="T77" fmla="*/ 4529 h 4649"/>
              <a:gd name="T78" fmla="*/ 324 w 4160"/>
              <a:gd name="T79" fmla="*/ 4409 h 4649"/>
              <a:gd name="T80" fmla="*/ 444 w 4160"/>
              <a:gd name="T81" fmla="*/ 3208 h 4649"/>
              <a:gd name="T82" fmla="*/ 4040 w 4160"/>
              <a:gd name="T83" fmla="*/ 4409 h 4649"/>
              <a:gd name="T84" fmla="*/ 3998 w 4160"/>
              <a:gd name="T85" fmla="*/ 240 h 4649"/>
              <a:gd name="T86" fmla="*/ 4160 w 4160"/>
              <a:gd name="T87" fmla="*/ 120 h 4649"/>
              <a:gd name="T88" fmla="*/ 3715 w 4160"/>
              <a:gd name="T89" fmla="*/ 0 h 4649"/>
              <a:gd name="T90" fmla="*/ 3715 w 4160"/>
              <a:gd name="T91" fmla="*/ 240 h 4649"/>
              <a:gd name="T92" fmla="*/ 3758 w 4160"/>
              <a:gd name="T93" fmla="*/ 761 h 4649"/>
              <a:gd name="T94" fmla="*/ 3304 w 4160"/>
              <a:gd name="T95" fmla="*/ 881 h 4649"/>
              <a:gd name="T96" fmla="*/ 3424 w 4160"/>
              <a:gd name="T97" fmla="*/ 3082 h 4649"/>
              <a:gd name="T98" fmla="*/ 3758 w 4160"/>
              <a:gd name="T99" fmla="*/ 4409 h 4649"/>
              <a:gd name="T100" fmla="*/ 3595 w 4160"/>
              <a:gd name="T101" fmla="*/ 4529 h 4649"/>
              <a:gd name="T102" fmla="*/ 3874 w 4160"/>
              <a:gd name="T103" fmla="*/ 4649 h 4649"/>
              <a:gd name="T104" fmla="*/ 3881 w 4160"/>
              <a:gd name="T105" fmla="*/ 4649 h 4649"/>
              <a:gd name="T106" fmla="*/ 4160 w 4160"/>
              <a:gd name="T107" fmla="*/ 4529 h 4649"/>
              <a:gd name="T108" fmla="*/ 3758 w 4160"/>
              <a:gd name="T109" fmla="*/ 2842 h 4649"/>
              <a:gd name="T110" fmla="*/ 3544 w 4160"/>
              <a:gd name="T111" fmla="*/ 1001 h 4649"/>
              <a:gd name="T112" fmla="*/ 3758 w 4160"/>
              <a:gd name="T113" fmla="*/ 2842 h 4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60" h="4649">
                <a:moveTo>
                  <a:pt x="777" y="1001"/>
                </a:moveTo>
                <a:cubicBezTo>
                  <a:pt x="1042" y="1001"/>
                  <a:pt x="1259" y="794"/>
                  <a:pt x="1276" y="534"/>
                </a:cubicBezTo>
                <a:lnTo>
                  <a:pt x="1457" y="516"/>
                </a:lnTo>
                <a:cubicBezTo>
                  <a:pt x="1523" y="509"/>
                  <a:pt x="1571" y="450"/>
                  <a:pt x="1564" y="384"/>
                </a:cubicBezTo>
                <a:cubicBezTo>
                  <a:pt x="1557" y="318"/>
                  <a:pt x="1498" y="270"/>
                  <a:pt x="1432" y="277"/>
                </a:cubicBezTo>
                <a:lnTo>
                  <a:pt x="1234" y="297"/>
                </a:lnTo>
                <a:cubicBezTo>
                  <a:pt x="1156" y="122"/>
                  <a:pt x="981" y="0"/>
                  <a:pt x="777" y="0"/>
                </a:cubicBezTo>
                <a:cubicBezTo>
                  <a:pt x="501" y="0"/>
                  <a:pt x="277" y="224"/>
                  <a:pt x="277" y="500"/>
                </a:cubicBezTo>
                <a:cubicBezTo>
                  <a:pt x="277" y="776"/>
                  <a:pt x="501" y="1001"/>
                  <a:pt x="777" y="1001"/>
                </a:cubicBezTo>
                <a:close/>
                <a:moveTo>
                  <a:pt x="777" y="240"/>
                </a:moveTo>
                <a:cubicBezTo>
                  <a:pt x="853" y="240"/>
                  <a:pt x="922" y="273"/>
                  <a:pt x="969" y="325"/>
                </a:cubicBezTo>
                <a:lnTo>
                  <a:pt x="553" y="368"/>
                </a:lnTo>
                <a:cubicBezTo>
                  <a:pt x="598" y="291"/>
                  <a:pt x="682" y="240"/>
                  <a:pt x="777" y="240"/>
                </a:cubicBezTo>
                <a:close/>
                <a:moveTo>
                  <a:pt x="1031" y="560"/>
                </a:moveTo>
                <a:cubicBezTo>
                  <a:pt x="1004" y="675"/>
                  <a:pt x="900" y="761"/>
                  <a:pt x="777" y="761"/>
                </a:cubicBezTo>
                <a:cubicBezTo>
                  <a:pt x="673" y="761"/>
                  <a:pt x="583" y="699"/>
                  <a:pt x="541" y="610"/>
                </a:cubicBezTo>
                <a:lnTo>
                  <a:pt x="1031" y="560"/>
                </a:lnTo>
                <a:close/>
                <a:moveTo>
                  <a:pt x="2969" y="2492"/>
                </a:moveTo>
                <a:cubicBezTo>
                  <a:pt x="2950" y="2545"/>
                  <a:pt x="2921" y="2592"/>
                  <a:pt x="2881" y="2632"/>
                </a:cubicBezTo>
                <a:cubicBezTo>
                  <a:pt x="2810" y="2703"/>
                  <a:pt x="2715" y="2742"/>
                  <a:pt x="2615" y="2742"/>
                </a:cubicBezTo>
                <a:cubicBezTo>
                  <a:pt x="2556" y="2742"/>
                  <a:pt x="2499" y="2729"/>
                  <a:pt x="2448" y="2703"/>
                </a:cubicBezTo>
                <a:lnTo>
                  <a:pt x="2234" y="2917"/>
                </a:lnTo>
                <a:cubicBezTo>
                  <a:pt x="2233" y="2918"/>
                  <a:pt x="2231" y="2920"/>
                  <a:pt x="2230" y="2921"/>
                </a:cubicBezTo>
                <a:lnTo>
                  <a:pt x="2078" y="3073"/>
                </a:lnTo>
                <a:cubicBezTo>
                  <a:pt x="2031" y="3120"/>
                  <a:pt x="1955" y="3120"/>
                  <a:pt x="1908" y="3073"/>
                </a:cubicBezTo>
                <a:cubicBezTo>
                  <a:pt x="1862" y="3026"/>
                  <a:pt x="1862" y="2950"/>
                  <a:pt x="1908" y="2903"/>
                </a:cubicBezTo>
                <a:lnTo>
                  <a:pt x="1999" y="2812"/>
                </a:lnTo>
                <a:lnTo>
                  <a:pt x="1539" y="1949"/>
                </a:lnTo>
                <a:cubicBezTo>
                  <a:pt x="1393" y="1676"/>
                  <a:pt x="1224" y="1431"/>
                  <a:pt x="760" y="1431"/>
                </a:cubicBezTo>
                <a:cubicBezTo>
                  <a:pt x="417" y="1431"/>
                  <a:pt x="369" y="1752"/>
                  <a:pt x="364" y="1894"/>
                </a:cubicBezTo>
                <a:lnTo>
                  <a:pt x="368" y="2178"/>
                </a:lnTo>
                <a:lnTo>
                  <a:pt x="793" y="2284"/>
                </a:lnTo>
                <a:lnTo>
                  <a:pt x="793" y="1788"/>
                </a:lnTo>
                <a:cubicBezTo>
                  <a:pt x="793" y="1721"/>
                  <a:pt x="847" y="1668"/>
                  <a:pt x="913" y="1668"/>
                </a:cubicBezTo>
                <a:cubicBezTo>
                  <a:pt x="979" y="1668"/>
                  <a:pt x="1033" y="1721"/>
                  <a:pt x="1033" y="1788"/>
                </a:cubicBezTo>
                <a:lnTo>
                  <a:pt x="1033" y="2344"/>
                </a:lnTo>
                <a:lnTo>
                  <a:pt x="1416" y="2440"/>
                </a:lnTo>
                <a:cubicBezTo>
                  <a:pt x="1480" y="2456"/>
                  <a:pt x="1519" y="2521"/>
                  <a:pt x="1503" y="2586"/>
                </a:cubicBezTo>
                <a:cubicBezTo>
                  <a:pt x="1487" y="2650"/>
                  <a:pt x="1422" y="2689"/>
                  <a:pt x="1358" y="2673"/>
                </a:cubicBezTo>
                <a:lnTo>
                  <a:pt x="1033" y="2592"/>
                </a:lnTo>
                <a:lnTo>
                  <a:pt x="1033" y="4409"/>
                </a:lnTo>
                <a:lnTo>
                  <a:pt x="1237" y="4409"/>
                </a:lnTo>
                <a:cubicBezTo>
                  <a:pt x="1303" y="4409"/>
                  <a:pt x="1357" y="4463"/>
                  <a:pt x="1357" y="4529"/>
                </a:cubicBezTo>
                <a:cubicBezTo>
                  <a:pt x="1357" y="4595"/>
                  <a:pt x="1303" y="4649"/>
                  <a:pt x="1237" y="4649"/>
                </a:cubicBezTo>
                <a:lnTo>
                  <a:pt x="916" y="4649"/>
                </a:lnTo>
                <a:cubicBezTo>
                  <a:pt x="915" y="4649"/>
                  <a:pt x="914" y="4649"/>
                  <a:pt x="913" y="4649"/>
                </a:cubicBezTo>
                <a:cubicBezTo>
                  <a:pt x="880" y="4649"/>
                  <a:pt x="851" y="4636"/>
                  <a:pt x="829" y="4615"/>
                </a:cubicBezTo>
                <a:cubicBezTo>
                  <a:pt x="807" y="4593"/>
                  <a:pt x="793" y="4563"/>
                  <a:pt x="793" y="4529"/>
                </a:cubicBezTo>
                <a:cubicBezTo>
                  <a:pt x="793" y="4528"/>
                  <a:pt x="793" y="4527"/>
                  <a:pt x="793" y="4526"/>
                </a:cubicBezTo>
                <a:lnTo>
                  <a:pt x="793" y="2532"/>
                </a:lnTo>
                <a:lnTo>
                  <a:pt x="221" y="2389"/>
                </a:lnTo>
                <a:cubicBezTo>
                  <a:pt x="168" y="2375"/>
                  <a:pt x="131" y="2328"/>
                  <a:pt x="130" y="2274"/>
                </a:cubicBezTo>
                <a:lnTo>
                  <a:pt x="124" y="1894"/>
                </a:lnTo>
                <a:cubicBezTo>
                  <a:pt x="124" y="1893"/>
                  <a:pt x="124" y="1891"/>
                  <a:pt x="124" y="1889"/>
                </a:cubicBezTo>
                <a:cubicBezTo>
                  <a:pt x="137" y="1465"/>
                  <a:pt x="386" y="1191"/>
                  <a:pt x="760" y="1191"/>
                </a:cubicBezTo>
                <a:lnTo>
                  <a:pt x="760" y="1191"/>
                </a:lnTo>
                <a:cubicBezTo>
                  <a:pt x="1356" y="1191"/>
                  <a:pt x="1584" y="1524"/>
                  <a:pt x="1750" y="1836"/>
                </a:cubicBezTo>
                <a:lnTo>
                  <a:pt x="2177" y="2635"/>
                </a:lnTo>
                <a:lnTo>
                  <a:pt x="2278" y="2533"/>
                </a:lnTo>
                <a:cubicBezTo>
                  <a:pt x="2253" y="2482"/>
                  <a:pt x="2239" y="2425"/>
                  <a:pt x="2239" y="2366"/>
                </a:cubicBezTo>
                <a:cubicBezTo>
                  <a:pt x="2239" y="2266"/>
                  <a:pt x="2278" y="2171"/>
                  <a:pt x="2349" y="2100"/>
                </a:cubicBezTo>
                <a:cubicBezTo>
                  <a:pt x="2389" y="2061"/>
                  <a:pt x="2436" y="2031"/>
                  <a:pt x="2489" y="2012"/>
                </a:cubicBezTo>
                <a:cubicBezTo>
                  <a:pt x="2552" y="1990"/>
                  <a:pt x="2620" y="2022"/>
                  <a:pt x="2642" y="2085"/>
                </a:cubicBezTo>
                <a:cubicBezTo>
                  <a:pt x="2664" y="2147"/>
                  <a:pt x="2632" y="2216"/>
                  <a:pt x="2569" y="2238"/>
                </a:cubicBezTo>
                <a:cubicBezTo>
                  <a:pt x="2550" y="2245"/>
                  <a:pt x="2533" y="2256"/>
                  <a:pt x="2519" y="2270"/>
                </a:cubicBezTo>
                <a:cubicBezTo>
                  <a:pt x="2493" y="2296"/>
                  <a:pt x="2479" y="2330"/>
                  <a:pt x="2479" y="2366"/>
                </a:cubicBezTo>
                <a:cubicBezTo>
                  <a:pt x="2479" y="2402"/>
                  <a:pt x="2493" y="2437"/>
                  <a:pt x="2519" y="2462"/>
                </a:cubicBezTo>
                <a:cubicBezTo>
                  <a:pt x="2544" y="2488"/>
                  <a:pt x="2579" y="2502"/>
                  <a:pt x="2615" y="2502"/>
                </a:cubicBezTo>
                <a:cubicBezTo>
                  <a:pt x="2651" y="2502"/>
                  <a:pt x="2685" y="2488"/>
                  <a:pt x="2711" y="2462"/>
                </a:cubicBezTo>
                <a:cubicBezTo>
                  <a:pt x="2725" y="2448"/>
                  <a:pt x="2736" y="2431"/>
                  <a:pt x="2743" y="2412"/>
                </a:cubicBezTo>
                <a:cubicBezTo>
                  <a:pt x="2765" y="2349"/>
                  <a:pt x="2834" y="2317"/>
                  <a:pt x="2896" y="2339"/>
                </a:cubicBezTo>
                <a:cubicBezTo>
                  <a:pt x="2959" y="2361"/>
                  <a:pt x="2991" y="2430"/>
                  <a:pt x="2969" y="2492"/>
                </a:cubicBezTo>
                <a:close/>
                <a:moveTo>
                  <a:pt x="564" y="3328"/>
                </a:moveTo>
                <a:lnTo>
                  <a:pt x="564" y="4529"/>
                </a:lnTo>
                <a:cubicBezTo>
                  <a:pt x="564" y="4596"/>
                  <a:pt x="510" y="4649"/>
                  <a:pt x="444" y="4649"/>
                </a:cubicBezTo>
                <a:cubicBezTo>
                  <a:pt x="443" y="4649"/>
                  <a:pt x="442" y="4649"/>
                  <a:pt x="441" y="4649"/>
                </a:cubicBezTo>
                <a:lnTo>
                  <a:pt x="120" y="4649"/>
                </a:lnTo>
                <a:cubicBezTo>
                  <a:pt x="53" y="4649"/>
                  <a:pt x="0" y="4596"/>
                  <a:pt x="0" y="4529"/>
                </a:cubicBezTo>
                <a:cubicBezTo>
                  <a:pt x="0" y="4463"/>
                  <a:pt x="53" y="4409"/>
                  <a:pt x="120" y="4409"/>
                </a:cubicBezTo>
                <a:lnTo>
                  <a:pt x="324" y="4409"/>
                </a:lnTo>
                <a:lnTo>
                  <a:pt x="324" y="3328"/>
                </a:lnTo>
                <a:cubicBezTo>
                  <a:pt x="324" y="3262"/>
                  <a:pt x="378" y="3208"/>
                  <a:pt x="444" y="3208"/>
                </a:cubicBezTo>
                <a:cubicBezTo>
                  <a:pt x="510" y="3208"/>
                  <a:pt x="564" y="3262"/>
                  <a:pt x="564" y="3328"/>
                </a:cubicBezTo>
                <a:close/>
                <a:moveTo>
                  <a:pt x="4040" y="4409"/>
                </a:moveTo>
                <a:lnTo>
                  <a:pt x="3998" y="4409"/>
                </a:lnTo>
                <a:lnTo>
                  <a:pt x="3998" y="240"/>
                </a:lnTo>
                <a:lnTo>
                  <a:pt x="4040" y="240"/>
                </a:lnTo>
                <a:cubicBezTo>
                  <a:pt x="4106" y="240"/>
                  <a:pt x="4160" y="186"/>
                  <a:pt x="4160" y="120"/>
                </a:cubicBezTo>
                <a:cubicBezTo>
                  <a:pt x="4160" y="54"/>
                  <a:pt x="4106" y="0"/>
                  <a:pt x="4040" y="0"/>
                </a:cubicBezTo>
                <a:lnTo>
                  <a:pt x="3715" y="0"/>
                </a:lnTo>
                <a:cubicBezTo>
                  <a:pt x="3649" y="0"/>
                  <a:pt x="3595" y="54"/>
                  <a:pt x="3595" y="120"/>
                </a:cubicBezTo>
                <a:cubicBezTo>
                  <a:pt x="3595" y="186"/>
                  <a:pt x="3649" y="240"/>
                  <a:pt x="3715" y="240"/>
                </a:cubicBezTo>
                <a:lnTo>
                  <a:pt x="3758" y="240"/>
                </a:lnTo>
                <a:lnTo>
                  <a:pt x="3758" y="761"/>
                </a:lnTo>
                <a:lnTo>
                  <a:pt x="3424" y="761"/>
                </a:lnTo>
                <a:cubicBezTo>
                  <a:pt x="3358" y="761"/>
                  <a:pt x="3304" y="814"/>
                  <a:pt x="3304" y="881"/>
                </a:cubicBezTo>
                <a:lnTo>
                  <a:pt x="3304" y="2962"/>
                </a:lnTo>
                <a:cubicBezTo>
                  <a:pt x="3304" y="3028"/>
                  <a:pt x="3358" y="3082"/>
                  <a:pt x="3424" y="3082"/>
                </a:cubicBezTo>
                <a:lnTo>
                  <a:pt x="3758" y="3082"/>
                </a:lnTo>
                <a:lnTo>
                  <a:pt x="3758" y="4409"/>
                </a:lnTo>
                <a:lnTo>
                  <a:pt x="3715" y="4409"/>
                </a:lnTo>
                <a:cubicBezTo>
                  <a:pt x="3649" y="4409"/>
                  <a:pt x="3595" y="4463"/>
                  <a:pt x="3595" y="4529"/>
                </a:cubicBezTo>
                <a:cubicBezTo>
                  <a:pt x="3595" y="4595"/>
                  <a:pt x="3649" y="4649"/>
                  <a:pt x="3715" y="4649"/>
                </a:cubicBezTo>
                <a:lnTo>
                  <a:pt x="3874" y="4649"/>
                </a:lnTo>
                <a:cubicBezTo>
                  <a:pt x="3875" y="4649"/>
                  <a:pt x="3876" y="4649"/>
                  <a:pt x="3878" y="4649"/>
                </a:cubicBezTo>
                <a:cubicBezTo>
                  <a:pt x="3879" y="4649"/>
                  <a:pt x="3880" y="4649"/>
                  <a:pt x="3881" y="4649"/>
                </a:cubicBezTo>
                <a:lnTo>
                  <a:pt x="4040" y="4649"/>
                </a:lnTo>
                <a:cubicBezTo>
                  <a:pt x="4106" y="4649"/>
                  <a:pt x="4160" y="4595"/>
                  <a:pt x="4160" y="4529"/>
                </a:cubicBezTo>
                <a:cubicBezTo>
                  <a:pt x="4160" y="4463"/>
                  <a:pt x="4106" y="4409"/>
                  <a:pt x="4040" y="4409"/>
                </a:cubicBezTo>
                <a:close/>
                <a:moveTo>
                  <a:pt x="3758" y="2842"/>
                </a:moveTo>
                <a:lnTo>
                  <a:pt x="3544" y="2842"/>
                </a:lnTo>
                <a:lnTo>
                  <a:pt x="3544" y="1001"/>
                </a:lnTo>
                <a:lnTo>
                  <a:pt x="3758" y="1001"/>
                </a:lnTo>
                <a:lnTo>
                  <a:pt x="3758" y="2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paration_386699"/>
          <p:cNvSpPr/>
          <p:nvPr/>
        </p:nvSpPr>
        <p:spPr>
          <a:xfrm>
            <a:off x="2359750" y="4656624"/>
            <a:ext cx="449793" cy="403572"/>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88862 h 440259"/>
              <a:gd name="T43" fmla="*/ 88862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88862 h 440259"/>
              <a:gd name="T55" fmla="*/ 88862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88862 h 440259"/>
              <a:gd name="T65" fmla="*/ 88862 h 440259"/>
              <a:gd name="T66" fmla="*/ 278945 h 440259"/>
              <a:gd name="T67" fmla="*/ 278945 h 440259"/>
              <a:gd name="T68" fmla="*/ 278945 h 440259"/>
              <a:gd name="T69" fmla="*/ 278945 h 440259"/>
              <a:gd name="T70" fmla="*/ 278945 h 440259"/>
              <a:gd name="T71" fmla="*/ 278945 h 440259"/>
              <a:gd name="T72" fmla="*/ 278945 h 440259"/>
              <a:gd name="T73" fmla="*/ 278945 h 440259"/>
              <a:gd name="T74" fmla="*/ 88862 h 440259"/>
              <a:gd name="T75" fmla="*/ 88862 h 440259"/>
              <a:gd name="T76" fmla="*/ 278945 h 440259"/>
              <a:gd name="T77" fmla="*/ 278945 h 440259"/>
              <a:gd name="T78" fmla="*/ 278945 h 440259"/>
              <a:gd name="T79" fmla="*/ 278945 h 440259"/>
              <a:gd name="T80" fmla="*/ 278945 h 440259"/>
              <a:gd name="T81" fmla="*/ 278945 h 440259"/>
              <a:gd name="T82" fmla="*/ 278945 h 440259"/>
              <a:gd name="T83" fmla="*/ 278945 h 440259"/>
              <a:gd name="T84" fmla="*/ 88862 h 440259"/>
              <a:gd name="T85" fmla="*/ 88862 h 440259"/>
              <a:gd name="T86" fmla="*/ 278945 h 440259"/>
              <a:gd name="T87" fmla="*/ 278945 h 440259"/>
              <a:gd name="T88" fmla="*/ 278945 h 440259"/>
              <a:gd name="T89" fmla="*/ 278945 h 440259"/>
              <a:gd name="T90" fmla="*/ 278945 h 440259"/>
              <a:gd name="T91" fmla="*/ 278945 h 440259"/>
              <a:gd name="T92" fmla="*/ 278945 h 440259"/>
              <a:gd name="T93" fmla="*/ 278945 h 440259"/>
              <a:gd name="T94" fmla="*/ 88862 h 440259"/>
              <a:gd name="T95" fmla="*/ 88862 h 440259"/>
              <a:gd name="T96" fmla="*/ 278945 h 440259"/>
              <a:gd name="T97" fmla="*/ 278945 h 440259"/>
              <a:gd name="T98" fmla="*/ 278945 h 440259"/>
              <a:gd name="T99" fmla="*/ 278945 h 440259"/>
              <a:gd name="T100" fmla="*/ 278945 h 440259"/>
              <a:gd name="T101" fmla="*/ 278945 h 440259"/>
              <a:gd name="T102" fmla="*/ 278945 h 440259"/>
              <a:gd name="T103" fmla="*/ 278945 h 440259"/>
              <a:gd name="T104" fmla="*/ 278945 h 440259"/>
              <a:gd name="T105"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6" h="6088">
                <a:moveTo>
                  <a:pt x="6457" y="1204"/>
                </a:moveTo>
                <a:lnTo>
                  <a:pt x="5514" y="261"/>
                </a:lnTo>
                <a:cubicBezTo>
                  <a:pt x="5254" y="0"/>
                  <a:pt x="4830" y="0"/>
                  <a:pt x="4570" y="261"/>
                </a:cubicBezTo>
                <a:cubicBezTo>
                  <a:pt x="3821" y="1010"/>
                  <a:pt x="4064" y="767"/>
                  <a:pt x="3469" y="1361"/>
                </a:cubicBezTo>
                <a:lnTo>
                  <a:pt x="3312" y="1204"/>
                </a:lnTo>
                <a:cubicBezTo>
                  <a:pt x="3225" y="1117"/>
                  <a:pt x="3084" y="1117"/>
                  <a:pt x="2997" y="1204"/>
                </a:cubicBezTo>
                <a:lnTo>
                  <a:pt x="2368" y="1833"/>
                </a:lnTo>
                <a:cubicBezTo>
                  <a:pt x="2282" y="1920"/>
                  <a:pt x="2282" y="2061"/>
                  <a:pt x="2368" y="2148"/>
                </a:cubicBezTo>
                <a:lnTo>
                  <a:pt x="2526" y="2305"/>
                </a:lnTo>
                <a:lnTo>
                  <a:pt x="348" y="4483"/>
                </a:lnTo>
                <a:cubicBezTo>
                  <a:pt x="0" y="4831"/>
                  <a:pt x="0" y="5393"/>
                  <a:pt x="348" y="5741"/>
                </a:cubicBezTo>
                <a:cubicBezTo>
                  <a:pt x="695" y="6088"/>
                  <a:pt x="1259" y="6088"/>
                  <a:pt x="1606" y="5741"/>
                </a:cubicBezTo>
                <a:lnTo>
                  <a:pt x="3784" y="3563"/>
                </a:lnTo>
                <a:lnTo>
                  <a:pt x="4256" y="4035"/>
                </a:lnTo>
                <a:cubicBezTo>
                  <a:pt x="4689" y="4469"/>
                  <a:pt x="5395" y="4469"/>
                  <a:pt x="5828" y="4035"/>
                </a:cubicBezTo>
                <a:cubicBezTo>
                  <a:pt x="5915" y="3948"/>
                  <a:pt x="5915" y="3807"/>
                  <a:pt x="5828" y="3720"/>
                </a:cubicBezTo>
                <a:lnTo>
                  <a:pt x="4727" y="2620"/>
                </a:lnTo>
                <a:lnTo>
                  <a:pt x="5042" y="2305"/>
                </a:lnTo>
                <a:lnTo>
                  <a:pt x="6143" y="3406"/>
                </a:lnTo>
                <a:cubicBezTo>
                  <a:pt x="6230" y="3493"/>
                  <a:pt x="6370" y="3493"/>
                  <a:pt x="6457" y="3406"/>
                </a:cubicBezTo>
                <a:cubicBezTo>
                  <a:pt x="7066" y="2797"/>
                  <a:pt x="7066" y="1813"/>
                  <a:pt x="6457" y="1204"/>
                </a:cubicBezTo>
                <a:close/>
                <a:moveTo>
                  <a:pt x="1291" y="5427"/>
                </a:moveTo>
                <a:cubicBezTo>
                  <a:pt x="1118" y="5600"/>
                  <a:pt x="836" y="5600"/>
                  <a:pt x="662" y="5427"/>
                </a:cubicBezTo>
                <a:cubicBezTo>
                  <a:pt x="488" y="5253"/>
                  <a:pt x="488" y="4971"/>
                  <a:pt x="662" y="4797"/>
                </a:cubicBezTo>
                <a:lnTo>
                  <a:pt x="820" y="4640"/>
                </a:lnTo>
                <a:lnTo>
                  <a:pt x="1449" y="5269"/>
                </a:lnTo>
                <a:lnTo>
                  <a:pt x="1291" y="5427"/>
                </a:lnTo>
                <a:close/>
                <a:moveTo>
                  <a:pt x="1763" y="4955"/>
                </a:moveTo>
                <a:lnTo>
                  <a:pt x="1134" y="4326"/>
                </a:lnTo>
                <a:lnTo>
                  <a:pt x="2840" y="2620"/>
                </a:lnTo>
                <a:lnTo>
                  <a:pt x="3469" y="3249"/>
                </a:lnTo>
                <a:lnTo>
                  <a:pt x="1763" y="4955"/>
                </a:lnTo>
                <a:close/>
                <a:moveTo>
                  <a:pt x="4098" y="3249"/>
                </a:moveTo>
                <a:lnTo>
                  <a:pt x="2840" y="1990"/>
                </a:lnTo>
                <a:lnTo>
                  <a:pt x="3155" y="1676"/>
                </a:lnTo>
                <a:cubicBezTo>
                  <a:pt x="3206" y="1728"/>
                  <a:pt x="4361" y="2882"/>
                  <a:pt x="4413" y="2934"/>
                </a:cubicBezTo>
                <a:lnTo>
                  <a:pt x="4098" y="3249"/>
                </a:lnTo>
                <a:close/>
                <a:moveTo>
                  <a:pt x="4727" y="3249"/>
                </a:moveTo>
                <a:lnTo>
                  <a:pt x="5330" y="3851"/>
                </a:lnTo>
                <a:cubicBezTo>
                  <a:pt x="5082" y="3969"/>
                  <a:pt x="4775" y="3925"/>
                  <a:pt x="4570" y="3720"/>
                </a:cubicBezTo>
                <a:lnTo>
                  <a:pt x="4413" y="3563"/>
                </a:lnTo>
                <a:lnTo>
                  <a:pt x="4727" y="3249"/>
                </a:lnTo>
                <a:close/>
                <a:moveTo>
                  <a:pt x="4413" y="2305"/>
                </a:moveTo>
                <a:lnTo>
                  <a:pt x="3784" y="1676"/>
                </a:lnTo>
                <a:lnTo>
                  <a:pt x="4098" y="1361"/>
                </a:lnTo>
                <a:lnTo>
                  <a:pt x="4727" y="1990"/>
                </a:lnTo>
                <a:lnTo>
                  <a:pt x="4413" y="2305"/>
                </a:lnTo>
                <a:close/>
                <a:moveTo>
                  <a:pt x="6284" y="2918"/>
                </a:moveTo>
                <a:cubicBezTo>
                  <a:pt x="6234" y="2868"/>
                  <a:pt x="4513" y="1147"/>
                  <a:pt x="4413" y="1047"/>
                </a:cubicBezTo>
                <a:lnTo>
                  <a:pt x="4885" y="575"/>
                </a:lnTo>
                <a:cubicBezTo>
                  <a:pt x="4971" y="488"/>
                  <a:pt x="5112" y="488"/>
                  <a:pt x="5199" y="575"/>
                </a:cubicBezTo>
                <a:lnTo>
                  <a:pt x="6143" y="1519"/>
                </a:lnTo>
                <a:cubicBezTo>
                  <a:pt x="6526" y="1902"/>
                  <a:pt x="6569" y="2491"/>
                  <a:pt x="6284" y="29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关于技能人员申报专业技术</a:t>
            </a:r>
            <a:r>
              <a:rPr lang="zh-CN" altLang="en-US" dirty="0" smtClean="0"/>
              <a:t>职称</a:t>
            </a:r>
            <a:endParaRPr lang="zh-CN" altLang="en-US" dirty="0"/>
          </a:p>
        </p:txBody>
      </p:sp>
      <p:grpSp>
        <p:nvGrpSpPr>
          <p:cNvPr id="3" name="组合 2"/>
          <p:cNvGrpSpPr/>
          <p:nvPr/>
        </p:nvGrpSpPr>
        <p:grpSpPr>
          <a:xfrm>
            <a:off x="1075765" y="1739761"/>
            <a:ext cx="9929971" cy="3878779"/>
            <a:chOff x="1135901" y="2254591"/>
            <a:chExt cx="9929971" cy="3878779"/>
          </a:xfrm>
        </p:grpSpPr>
        <p:sp>
          <p:nvSpPr>
            <p:cNvPr id="4" name="文本框 3"/>
            <p:cNvSpPr txBox="1"/>
            <p:nvPr/>
          </p:nvSpPr>
          <p:spPr>
            <a:xfrm>
              <a:off x="7781829" y="2700251"/>
              <a:ext cx="3190971" cy="784830"/>
            </a:xfrm>
            <a:prstGeom prst="rect">
              <a:avLst/>
            </a:prstGeom>
            <a:noFill/>
          </p:spPr>
          <p:txBody>
            <a:bodyPr wrap="square" rtlCol="0">
              <a:spAutoFit/>
            </a:bodyPr>
            <a:lstStyle>
              <a:defPPr>
                <a:defRPr lang="zh-CN"/>
              </a:defPPr>
              <a:lvl1pPr>
                <a:lnSpc>
                  <a:spcPct val="150000"/>
                </a:lnSpc>
                <a:defRPr sz="1000" b="0">
                  <a:solidFill>
                    <a:schemeClr val="tx1">
                      <a:alpha val="70000"/>
                    </a:schemeClr>
                  </a:solidFill>
                </a:defRPr>
              </a:lvl1pPr>
            </a:lstStyle>
            <a:p>
              <a:r>
                <a:rPr lang="en-US" altLang="zh-CN" dirty="0" smtClean="0">
                  <a:solidFill>
                    <a:schemeClr val="tx1"/>
                  </a:solidFill>
                </a:rPr>
                <a:t>1</a:t>
              </a:r>
              <a:r>
                <a:rPr lang="en-US" altLang="zh-CN" dirty="0">
                  <a:solidFill>
                    <a:schemeClr val="tx1"/>
                  </a:solidFill>
                </a:rPr>
                <a:t>.</a:t>
              </a:r>
              <a:r>
                <a:rPr lang="zh-CN" altLang="en-US" dirty="0">
                  <a:solidFill>
                    <a:schemeClr val="tx1"/>
                  </a:solidFill>
                </a:rPr>
                <a:t>取得相应专业技师职业资格或职业技能等级证书后，在岗且从事本专业工作满</a:t>
              </a:r>
              <a:r>
                <a:rPr lang="en-US" altLang="zh-CN" dirty="0">
                  <a:solidFill>
                    <a:schemeClr val="tx1"/>
                  </a:solidFill>
                </a:rPr>
                <a:t>3</a:t>
              </a:r>
              <a:r>
                <a:rPr lang="zh-CN" altLang="en-US" dirty="0">
                  <a:solidFill>
                    <a:schemeClr val="tx1"/>
                  </a:solidFill>
                </a:rPr>
                <a:t>年。</a:t>
              </a:r>
              <a:endParaRPr lang="zh-CN" altLang="en-US" dirty="0">
                <a:solidFill>
                  <a:schemeClr val="tx1"/>
                </a:solidFill>
              </a:endParaRPr>
            </a:p>
            <a:p>
              <a:r>
                <a:rPr lang="en-US" altLang="zh-CN" dirty="0">
                  <a:solidFill>
                    <a:schemeClr val="tx1"/>
                  </a:solidFill>
                </a:rPr>
                <a:t>2.</a:t>
              </a:r>
              <a:r>
                <a:rPr lang="zh-CN" altLang="en-US" dirty="0">
                  <a:solidFill>
                    <a:schemeClr val="tx1"/>
                  </a:solidFill>
                </a:rPr>
                <a:t>在岗且从事本专业的“河南省技术能手”获得者</a:t>
              </a:r>
              <a:r>
                <a:rPr lang="zh-CN" altLang="en-US" dirty="0" smtClean="0">
                  <a:solidFill>
                    <a:schemeClr val="tx1"/>
                  </a:solidFill>
                </a:rPr>
                <a:t>。</a:t>
              </a:r>
              <a:endParaRPr lang="zh-CN" altLang="en-US" dirty="0">
                <a:solidFill>
                  <a:schemeClr val="tx1"/>
                </a:solidFill>
              </a:endParaRPr>
            </a:p>
          </p:txBody>
        </p:sp>
        <p:sp>
          <p:nvSpPr>
            <p:cNvPr id="5" name="文本框 4"/>
            <p:cNvSpPr txBox="1"/>
            <p:nvPr/>
          </p:nvSpPr>
          <p:spPr>
            <a:xfrm>
              <a:off x="7798324" y="2272588"/>
              <a:ext cx="3174475" cy="377026"/>
            </a:xfrm>
            <a:prstGeom prst="rect">
              <a:avLst/>
            </a:prstGeom>
            <a:noFill/>
          </p:spPr>
          <p:txBody>
            <a:bodyPr wrap="square" rtlCol="0">
              <a:spAutoFit/>
            </a:bodyPr>
            <a:lstStyle>
              <a:defPPr>
                <a:defRPr lang="zh-CN"/>
              </a:defPPr>
              <a:lvl1pPr>
                <a:lnSpc>
                  <a:spcPct val="150000"/>
                </a:lnSpc>
                <a:defRPr sz="1050" b="1">
                  <a:solidFill>
                    <a:schemeClr val="tx1">
                      <a:alpha val="70000"/>
                    </a:schemeClr>
                  </a:solidFill>
                </a:defRPr>
              </a:lvl1pPr>
            </a:lstStyle>
            <a:p>
              <a:pPr>
                <a:buSzPct val="25000"/>
              </a:pPr>
              <a:r>
                <a:rPr lang="zh-CN" altLang="en-US" sz="1400" dirty="0" smtClean="0">
                  <a:solidFill>
                    <a:schemeClr val="tx1"/>
                  </a:solidFill>
                </a:rPr>
                <a:t>申报</a:t>
              </a:r>
              <a:r>
                <a:rPr lang="zh-CN" altLang="en-US" sz="1400" dirty="0">
                  <a:solidFill>
                    <a:schemeClr val="tx1"/>
                  </a:solidFill>
                </a:rPr>
                <a:t>工程师，符合下列条件之一</a:t>
              </a:r>
              <a:r>
                <a:rPr lang="zh-CN" altLang="en-US" sz="1400" dirty="0" smtClean="0">
                  <a:solidFill>
                    <a:schemeClr val="tx1"/>
                  </a:solidFill>
                </a:rPr>
                <a:t>：</a:t>
              </a:r>
              <a:endParaRPr lang="zh-CN" altLang="en-US" sz="1400" dirty="0">
                <a:solidFill>
                  <a:schemeClr val="tx1"/>
                </a:solidFill>
              </a:endParaRPr>
            </a:p>
          </p:txBody>
        </p:sp>
        <p:sp>
          <p:nvSpPr>
            <p:cNvPr id="6" name="文本框 5"/>
            <p:cNvSpPr txBox="1"/>
            <p:nvPr/>
          </p:nvSpPr>
          <p:spPr>
            <a:xfrm>
              <a:off x="7781829" y="5117707"/>
              <a:ext cx="3190971" cy="1015663"/>
            </a:xfrm>
            <a:prstGeom prst="rect">
              <a:avLst/>
            </a:prstGeom>
            <a:noFill/>
          </p:spPr>
          <p:txBody>
            <a:bodyPr wrap="square" rtlCol="0">
              <a:spAutoFit/>
            </a:bodyPr>
            <a:lstStyle>
              <a:defPPr>
                <a:defRPr lang="zh-CN"/>
              </a:defPPr>
              <a:lvl1pPr>
                <a:lnSpc>
                  <a:spcPct val="150000"/>
                </a:lnSpc>
                <a:defRPr sz="1000" b="0">
                  <a:solidFill>
                    <a:schemeClr val="tx1">
                      <a:alpha val="70000"/>
                    </a:schemeClr>
                  </a:solidFill>
                </a:defRPr>
              </a:lvl1pPr>
            </a:lstStyle>
            <a:p>
              <a:r>
                <a:rPr lang="en-US" altLang="zh-CN" dirty="0" smtClean="0">
                  <a:solidFill>
                    <a:schemeClr val="tx1"/>
                  </a:solidFill>
                </a:rPr>
                <a:t>1</a:t>
              </a:r>
              <a:r>
                <a:rPr lang="en-US" altLang="zh-CN" dirty="0">
                  <a:solidFill>
                    <a:schemeClr val="tx1"/>
                  </a:solidFill>
                </a:rPr>
                <a:t>.</a:t>
              </a:r>
              <a:r>
                <a:rPr lang="zh-CN" altLang="en-US" dirty="0">
                  <a:solidFill>
                    <a:schemeClr val="tx1"/>
                  </a:solidFill>
                </a:rPr>
                <a:t>在岗且从事本专业的我省特级技师获得者。</a:t>
              </a:r>
              <a:endParaRPr lang="zh-CN" altLang="en-US" dirty="0">
                <a:solidFill>
                  <a:schemeClr val="tx1"/>
                </a:solidFill>
              </a:endParaRPr>
            </a:p>
            <a:p>
              <a:r>
                <a:rPr lang="en-US" altLang="zh-CN" dirty="0">
                  <a:solidFill>
                    <a:schemeClr val="tx1"/>
                  </a:solidFill>
                </a:rPr>
                <a:t>2.</a:t>
              </a:r>
              <a:r>
                <a:rPr lang="zh-CN" altLang="en-US" dirty="0">
                  <a:solidFill>
                    <a:schemeClr val="tx1"/>
                  </a:solidFill>
                </a:rPr>
                <a:t>在岗且从事本专业的“中华技能大奖”获得者。</a:t>
              </a:r>
              <a:endParaRPr lang="zh-CN" altLang="en-US" dirty="0">
                <a:solidFill>
                  <a:schemeClr val="tx1"/>
                </a:solidFill>
              </a:endParaRPr>
            </a:p>
            <a:p>
              <a:r>
                <a:rPr lang="en-US" altLang="zh-CN" dirty="0">
                  <a:solidFill>
                    <a:schemeClr val="tx1"/>
                  </a:solidFill>
                </a:rPr>
                <a:t>3.</a:t>
              </a:r>
              <a:r>
                <a:rPr lang="zh-CN" altLang="en-US" dirty="0">
                  <a:solidFill>
                    <a:schemeClr val="tx1"/>
                  </a:solidFill>
                </a:rPr>
                <a:t>获得“全国技术能手”或“中原技能大奖”的高级技师，在岗且从事本专业工作满</a:t>
              </a:r>
              <a:r>
                <a:rPr lang="en-US" altLang="zh-CN" dirty="0">
                  <a:solidFill>
                    <a:schemeClr val="tx1"/>
                  </a:solidFill>
                </a:rPr>
                <a:t>18</a:t>
              </a:r>
              <a:r>
                <a:rPr lang="zh-CN" altLang="en-US" dirty="0">
                  <a:solidFill>
                    <a:schemeClr val="tx1"/>
                  </a:solidFill>
                </a:rPr>
                <a:t>年</a:t>
              </a:r>
              <a:r>
                <a:rPr lang="zh-CN" altLang="en-US" dirty="0" smtClean="0">
                  <a:solidFill>
                    <a:schemeClr val="tx1"/>
                  </a:solidFill>
                </a:rPr>
                <a:t>。</a:t>
              </a:r>
              <a:endParaRPr lang="zh-CN" altLang="en-US" dirty="0">
                <a:solidFill>
                  <a:schemeClr val="tx1"/>
                </a:solidFill>
              </a:endParaRPr>
            </a:p>
          </p:txBody>
        </p:sp>
        <p:sp>
          <p:nvSpPr>
            <p:cNvPr id="7" name="文本框 6"/>
            <p:cNvSpPr txBox="1"/>
            <p:nvPr/>
          </p:nvSpPr>
          <p:spPr>
            <a:xfrm>
              <a:off x="7798324" y="4690044"/>
              <a:ext cx="3267548" cy="415498"/>
            </a:xfrm>
            <a:prstGeom prst="rect">
              <a:avLst/>
            </a:prstGeom>
            <a:noFill/>
          </p:spPr>
          <p:txBody>
            <a:bodyPr wrap="square" rtlCol="0">
              <a:spAutoFit/>
            </a:bodyPr>
            <a:lstStyle>
              <a:defPPr>
                <a:defRPr lang="zh-CN"/>
              </a:defPPr>
              <a:lvl1pPr>
                <a:lnSpc>
                  <a:spcPct val="150000"/>
                </a:lnSpc>
                <a:defRPr sz="1050" b="1">
                  <a:solidFill>
                    <a:schemeClr val="tx1">
                      <a:alpha val="70000"/>
                    </a:schemeClr>
                  </a:solidFill>
                </a:defRPr>
              </a:lvl1pPr>
            </a:lstStyle>
            <a:p>
              <a:pPr>
                <a:buSzPct val="25000"/>
              </a:pPr>
              <a:r>
                <a:rPr lang="zh-CN" altLang="en-US" sz="1400" dirty="0" smtClean="0">
                  <a:solidFill>
                    <a:schemeClr val="tx1"/>
                  </a:solidFill>
                </a:rPr>
                <a:t>申报</a:t>
              </a:r>
              <a:r>
                <a:rPr lang="zh-CN" altLang="en-US" sz="1400" dirty="0">
                  <a:solidFill>
                    <a:schemeClr val="tx1"/>
                  </a:solidFill>
                </a:rPr>
                <a:t>正高级工程师，符合下列条件之一</a:t>
              </a:r>
              <a:r>
                <a:rPr lang="zh-CN" altLang="en-US" sz="1400" dirty="0" smtClean="0">
                  <a:solidFill>
                    <a:schemeClr val="tx1"/>
                  </a:solidFill>
                </a:rPr>
                <a:t>：</a:t>
              </a:r>
              <a:endParaRPr lang="zh-CN" altLang="en-US" sz="1400" dirty="0">
                <a:solidFill>
                  <a:schemeClr val="tx1"/>
                </a:solidFill>
              </a:endParaRPr>
            </a:p>
          </p:txBody>
        </p:sp>
        <p:sp>
          <p:nvSpPr>
            <p:cNvPr id="8" name="文本框 7"/>
            <p:cNvSpPr txBox="1"/>
            <p:nvPr/>
          </p:nvSpPr>
          <p:spPr>
            <a:xfrm>
              <a:off x="1219200" y="5091635"/>
              <a:ext cx="3190972" cy="988219"/>
            </a:xfrm>
            <a:prstGeom prst="rect">
              <a:avLst/>
            </a:prstGeom>
            <a:noFill/>
          </p:spPr>
          <p:txBody>
            <a:bodyPr wrap="square" rtlCol="0">
              <a:spAutoFit/>
            </a:bodyPr>
            <a:lstStyle/>
            <a:p>
              <a:pPr>
                <a:lnSpc>
                  <a:spcPct val="150000"/>
                </a:lnSpc>
              </a:pPr>
              <a:r>
                <a:rPr lang="en-US" altLang="zh-CN" sz="1000" dirty="0" smtClean="0"/>
                <a:t>1</a:t>
              </a:r>
              <a:r>
                <a:rPr lang="en-US" altLang="zh-CN" sz="1000" dirty="0"/>
                <a:t>.</a:t>
              </a:r>
              <a:r>
                <a:rPr lang="zh-CN" altLang="en-US" sz="1000" dirty="0"/>
                <a:t>取得相应专业高级技师职业资格或职业技能等级证书后，在岗且从事本专业工作满</a:t>
              </a:r>
              <a:r>
                <a:rPr lang="en-US" altLang="zh-CN" sz="1000" dirty="0"/>
                <a:t>4</a:t>
              </a:r>
              <a:r>
                <a:rPr lang="zh-CN" altLang="en-US" sz="1000" dirty="0"/>
                <a:t>年</a:t>
              </a:r>
              <a:r>
                <a:rPr lang="zh-CN" altLang="en-US" sz="1000" dirty="0" smtClean="0"/>
                <a:t>。</a:t>
              </a:r>
              <a:br>
                <a:rPr lang="en-US" altLang="zh-CN" sz="1000" dirty="0"/>
              </a:br>
              <a:r>
                <a:rPr lang="en-US" altLang="zh-CN" sz="1000" dirty="0"/>
                <a:t>2.</a:t>
              </a:r>
              <a:r>
                <a:rPr lang="zh-CN" altLang="en-US" sz="1000" dirty="0"/>
                <a:t>在岗且从事本专业工作的“全国技术能手”或“中原技能大奖”获得者</a:t>
              </a:r>
              <a:r>
                <a:rPr lang="zh-CN" altLang="en-US" sz="1000" dirty="0" smtClean="0"/>
                <a:t>。</a:t>
              </a:r>
              <a:endParaRPr lang="zh-CN" altLang="en-US" sz="1000" dirty="0"/>
            </a:p>
          </p:txBody>
        </p:sp>
        <p:sp>
          <p:nvSpPr>
            <p:cNvPr id="9" name="文本框 8"/>
            <p:cNvSpPr txBox="1"/>
            <p:nvPr/>
          </p:nvSpPr>
          <p:spPr>
            <a:xfrm>
              <a:off x="1219201" y="4663972"/>
              <a:ext cx="3190972" cy="377026"/>
            </a:xfrm>
            <a:prstGeom prst="rect">
              <a:avLst/>
            </a:prstGeom>
            <a:noFill/>
          </p:spPr>
          <p:txBody>
            <a:bodyPr wrap="square" rtlCol="0">
              <a:spAutoFit/>
            </a:bodyPr>
            <a:lstStyle/>
            <a:p>
              <a:pPr algn="r">
                <a:lnSpc>
                  <a:spcPct val="150000"/>
                </a:lnSpc>
                <a:buSzPct val="25000"/>
              </a:pPr>
              <a:r>
                <a:rPr lang="zh-CN" altLang="en-US" sz="1400" b="1" dirty="0" smtClean="0"/>
                <a:t>申报</a:t>
              </a:r>
              <a:r>
                <a:rPr lang="zh-CN" altLang="en-US" sz="1400" b="1" dirty="0"/>
                <a:t>高级工程师，符合下列条件之一</a:t>
              </a:r>
              <a:r>
                <a:rPr lang="zh-CN" altLang="en-US" sz="1400" b="1" dirty="0" smtClean="0"/>
                <a:t>：</a:t>
              </a:r>
              <a:endParaRPr lang="zh-CN" altLang="en-US" sz="1400" b="1" dirty="0"/>
            </a:p>
          </p:txBody>
        </p:sp>
        <p:sp>
          <p:nvSpPr>
            <p:cNvPr id="10" name="文本框 9"/>
            <p:cNvSpPr txBox="1"/>
            <p:nvPr/>
          </p:nvSpPr>
          <p:spPr>
            <a:xfrm>
              <a:off x="1219200" y="2682254"/>
              <a:ext cx="3190972" cy="1911549"/>
            </a:xfrm>
            <a:prstGeom prst="rect">
              <a:avLst/>
            </a:prstGeom>
            <a:noFill/>
          </p:spPr>
          <p:txBody>
            <a:bodyPr wrap="square" rtlCol="0">
              <a:spAutoFit/>
            </a:bodyPr>
            <a:lstStyle>
              <a:defPPr>
                <a:defRPr lang="zh-CN"/>
              </a:defPPr>
              <a:lvl1pPr>
                <a:lnSpc>
                  <a:spcPct val="150000"/>
                </a:lnSpc>
                <a:defRPr sz="1000" b="0">
                  <a:solidFill>
                    <a:schemeClr val="tx1">
                      <a:alpha val="70000"/>
                    </a:schemeClr>
                  </a:solidFill>
                </a:defRPr>
              </a:lvl1pPr>
            </a:lstStyle>
            <a:p>
              <a:r>
                <a:rPr lang="en-US" altLang="zh-CN" dirty="0" smtClean="0">
                  <a:solidFill>
                    <a:schemeClr val="tx1"/>
                  </a:solidFill>
                </a:rPr>
                <a:t>1.</a:t>
              </a:r>
              <a:r>
                <a:rPr lang="zh-CN" altLang="en-US" dirty="0">
                  <a:solidFill>
                    <a:schemeClr val="tx1"/>
                  </a:solidFill>
                </a:rPr>
                <a:t>取得相应专业中级工职业资格或职业技能等级证书，在岗且从事本专业满</a:t>
              </a:r>
              <a:r>
                <a:rPr lang="en-US" altLang="zh-CN" dirty="0">
                  <a:solidFill>
                    <a:schemeClr val="tx1"/>
                  </a:solidFill>
                </a:rPr>
                <a:t>1</a:t>
              </a:r>
              <a:r>
                <a:rPr lang="zh-CN" altLang="en-US" dirty="0">
                  <a:solidFill>
                    <a:schemeClr val="tx1"/>
                  </a:solidFill>
                </a:rPr>
                <a:t>年，或中级工班毕业在岗且从事本专业工作满</a:t>
              </a:r>
              <a:r>
                <a:rPr lang="en-US" altLang="zh-CN" dirty="0">
                  <a:solidFill>
                    <a:schemeClr val="tx1"/>
                  </a:solidFill>
                </a:rPr>
                <a:t>5</a:t>
              </a:r>
              <a:r>
                <a:rPr lang="zh-CN" altLang="en-US" dirty="0">
                  <a:solidFill>
                    <a:schemeClr val="tx1"/>
                  </a:solidFill>
                </a:rPr>
                <a:t>年</a:t>
              </a:r>
              <a:r>
                <a:rPr lang="zh-CN" altLang="en-US" dirty="0" smtClean="0">
                  <a:solidFill>
                    <a:schemeClr val="tx1"/>
                  </a:solidFill>
                </a:rPr>
                <a:t>。</a:t>
              </a:r>
              <a:br>
                <a:rPr lang="en-US" altLang="zh-CN" dirty="0">
                  <a:solidFill>
                    <a:schemeClr val="tx1"/>
                  </a:solidFill>
                </a:rPr>
              </a:br>
              <a:r>
                <a:rPr lang="en-US" altLang="zh-CN" dirty="0">
                  <a:solidFill>
                    <a:schemeClr val="tx1"/>
                  </a:solidFill>
                </a:rPr>
                <a:t>2.</a:t>
              </a:r>
              <a:r>
                <a:rPr lang="zh-CN" altLang="en-US" dirty="0">
                  <a:solidFill>
                    <a:schemeClr val="tx1"/>
                  </a:solidFill>
                </a:rPr>
                <a:t>取得相应专业高级工职业资格工职业技能等级证书后，在岗且从事本专业工作满</a:t>
              </a:r>
              <a:r>
                <a:rPr lang="en-US" altLang="zh-CN" dirty="0">
                  <a:solidFill>
                    <a:schemeClr val="tx1"/>
                  </a:solidFill>
                </a:rPr>
                <a:t>1</a:t>
              </a:r>
              <a:r>
                <a:rPr lang="zh-CN" altLang="en-US" dirty="0">
                  <a:solidFill>
                    <a:schemeClr val="tx1"/>
                  </a:solidFill>
                </a:rPr>
                <a:t>年，或高级工班毕业在岗且从事本专业工作满</a:t>
              </a:r>
              <a:r>
                <a:rPr lang="en-US" altLang="zh-CN" dirty="0">
                  <a:solidFill>
                    <a:schemeClr val="tx1"/>
                  </a:solidFill>
                </a:rPr>
                <a:t>2</a:t>
              </a:r>
              <a:r>
                <a:rPr lang="zh-CN" altLang="en-US" dirty="0">
                  <a:solidFill>
                    <a:schemeClr val="tx1"/>
                  </a:solidFill>
                </a:rPr>
                <a:t>年。</a:t>
              </a:r>
              <a:endParaRPr lang="zh-CN" altLang="en-US" dirty="0">
                <a:solidFill>
                  <a:schemeClr val="tx1"/>
                </a:solidFill>
              </a:endParaRPr>
            </a:p>
            <a:p>
              <a:r>
                <a:rPr lang="en-US" altLang="zh-CN" dirty="0">
                  <a:solidFill>
                    <a:schemeClr val="tx1"/>
                  </a:solidFill>
                </a:rPr>
                <a:t>3.</a:t>
              </a:r>
              <a:r>
                <a:rPr lang="zh-CN" altLang="en-US" dirty="0">
                  <a:solidFill>
                    <a:schemeClr val="tx1"/>
                  </a:solidFill>
                </a:rPr>
                <a:t>取得相应专业技能职业资格或职业技能等级证书后，在岗且从事本专业工作满</a:t>
              </a:r>
              <a:r>
                <a:rPr lang="en-US" altLang="zh-CN" dirty="0">
                  <a:solidFill>
                    <a:schemeClr val="tx1"/>
                  </a:solidFill>
                </a:rPr>
                <a:t>1</a:t>
              </a:r>
              <a:r>
                <a:rPr lang="zh-CN" altLang="en-US" dirty="0">
                  <a:solidFill>
                    <a:schemeClr val="tx1"/>
                  </a:solidFill>
                </a:rPr>
                <a:t>年</a:t>
              </a:r>
              <a:r>
                <a:rPr lang="zh-CN" altLang="en-US" dirty="0" smtClean="0">
                  <a:solidFill>
                    <a:schemeClr val="tx1"/>
                  </a:solidFill>
                </a:rPr>
                <a:t>。</a:t>
              </a:r>
              <a:endParaRPr lang="zh-CN" altLang="en-US" dirty="0">
                <a:solidFill>
                  <a:schemeClr val="tx1"/>
                </a:solidFill>
              </a:endParaRPr>
            </a:p>
          </p:txBody>
        </p:sp>
        <p:sp>
          <p:nvSpPr>
            <p:cNvPr id="11" name="文本框 10"/>
            <p:cNvSpPr txBox="1"/>
            <p:nvPr/>
          </p:nvSpPr>
          <p:spPr>
            <a:xfrm>
              <a:off x="1135901" y="2254591"/>
              <a:ext cx="3274272" cy="415498"/>
            </a:xfrm>
            <a:prstGeom prst="rect">
              <a:avLst/>
            </a:prstGeom>
            <a:noFill/>
          </p:spPr>
          <p:txBody>
            <a:bodyPr wrap="square" rtlCol="0">
              <a:spAutoFit/>
            </a:bodyPr>
            <a:lstStyle>
              <a:defPPr>
                <a:defRPr lang="zh-CN"/>
              </a:defPPr>
              <a:lvl1pPr>
                <a:lnSpc>
                  <a:spcPct val="150000"/>
                </a:lnSpc>
                <a:defRPr sz="1050" b="1">
                  <a:solidFill>
                    <a:schemeClr val="tx1">
                      <a:alpha val="70000"/>
                    </a:schemeClr>
                  </a:solidFill>
                </a:defRPr>
              </a:lvl1pPr>
            </a:lstStyle>
            <a:p>
              <a:pPr algn="r">
                <a:buSzPct val="25000"/>
              </a:pPr>
              <a:r>
                <a:rPr lang="zh-CN" altLang="en-US" sz="1400" dirty="0">
                  <a:solidFill>
                    <a:schemeClr val="tx1"/>
                  </a:solidFill>
                </a:rPr>
                <a:t>考核认定初级职称，符合下列条件之一：</a:t>
              </a:r>
              <a:endParaRPr lang="zh-CN" altLang="en-US" sz="1400" dirty="0">
                <a:solidFill>
                  <a:schemeClr val="tx1"/>
                </a:solidFill>
              </a:endParaRPr>
            </a:p>
          </p:txBody>
        </p:sp>
        <p:sp>
          <p:nvSpPr>
            <p:cNvPr id="35" name="椭圆 34"/>
            <p:cNvSpPr/>
            <p:nvPr/>
          </p:nvSpPr>
          <p:spPr>
            <a:xfrm>
              <a:off x="4748494" y="2642822"/>
              <a:ext cx="537204" cy="537202"/>
            </a:xfrm>
            <a:prstGeom prst="ellipse">
              <a:avLst/>
            </a:pr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tx1"/>
                </a:solidFill>
              </a:endParaRPr>
            </a:p>
          </p:txBody>
        </p:sp>
        <p:sp>
          <p:nvSpPr>
            <p:cNvPr id="33" name="椭圆 32"/>
            <p:cNvSpPr/>
            <p:nvPr/>
          </p:nvSpPr>
          <p:spPr>
            <a:xfrm>
              <a:off x="4748494" y="4803107"/>
              <a:ext cx="537204" cy="537203"/>
            </a:xfrm>
            <a:prstGeom prst="ellipse">
              <a:avLst/>
            </a:pr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tx1"/>
                </a:solidFill>
              </a:endParaRPr>
            </a:p>
          </p:txBody>
        </p:sp>
        <p:sp>
          <p:nvSpPr>
            <p:cNvPr id="31" name="椭圆 30"/>
            <p:cNvSpPr/>
            <p:nvPr/>
          </p:nvSpPr>
          <p:spPr>
            <a:xfrm>
              <a:off x="6959293" y="4803096"/>
              <a:ext cx="537204" cy="537202"/>
            </a:xfrm>
            <a:prstGeom prst="ellipse">
              <a:avLst/>
            </a:pr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tx1"/>
                </a:solidFill>
              </a:endParaRPr>
            </a:p>
          </p:txBody>
        </p:sp>
        <p:sp>
          <p:nvSpPr>
            <p:cNvPr id="29" name="椭圆 28"/>
            <p:cNvSpPr/>
            <p:nvPr/>
          </p:nvSpPr>
          <p:spPr>
            <a:xfrm>
              <a:off x="6959293" y="2642822"/>
              <a:ext cx="537204" cy="537202"/>
            </a:xfrm>
            <a:prstGeom prst="ellipse">
              <a:avLst/>
            </a:pr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tx1"/>
                </a:solidFill>
              </a:endParaRPr>
            </a:p>
          </p:txBody>
        </p:sp>
        <p:sp>
          <p:nvSpPr>
            <p:cNvPr id="17" name="弧形 16"/>
            <p:cNvSpPr/>
            <p:nvPr/>
          </p:nvSpPr>
          <p:spPr>
            <a:xfrm rot="3647967">
              <a:off x="4650760" y="2309194"/>
              <a:ext cx="3010786" cy="3010785"/>
            </a:xfrm>
            <a:prstGeom prst="arc">
              <a:avLst>
                <a:gd name="adj1" fmla="val 10662694"/>
                <a:gd name="adj2" fmla="val 14597775"/>
              </a:avLst>
            </a:prstGeom>
            <a:ln w="12700">
              <a:solidFill>
                <a:schemeClr val="tx1">
                  <a:lumMod val="50000"/>
                  <a:lumOff val="50000"/>
                  <a:alpha val="20000"/>
                </a:schemeClr>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p:nvSpPr>
          <p:spPr>
            <a:xfrm rot="9078109">
              <a:off x="4769154" y="2380776"/>
              <a:ext cx="3010786" cy="3010785"/>
            </a:xfrm>
            <a:prstGeom prst="arc">
              <a:avLst>
                <a:gd name="adj1" fmla="val 10662694"/>
                <a:gd name="adj2" fmla="val 14597775"/>
              </a:avLst>
            </a:prstGeom>
            <a:ln w="12700">
              <a:solidFill>
                <a:schemeClr val="tx1">
                  <a:lumMod val="50000"/>
                  <a:lumOff val="50000"/>
                  <a:alpha val="20000"/>
                </a:schemeClr>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rot="14372333">
              <a:off x="4637143" y="2576604"/>
              <a:ext cx="3010786" cy="3010785"/>
            </a:xfrm>
            <a:prstGeom prst="arc">
              <a:avLst>
                <a:gd name="adj1" fmla="val 10662694"/>
                <a:gd name="adj2" fmla="val 14597775"/>
              </a:avLst>
            </a:prstGeom>
            <a:ln w="12700">
              <a:solidFill>
                <a:schemeClr val="tx1">
                  <a:lumMod val="50000"/>
                  <a:lumOff val="50000"/>
                  <a:alpha val="20000"/>
                </a:schemeClr>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弧形 19"/>
            <p:cNvSpPr/>
            <p:nvPr/>
          </p:nvSpPr>
          <p:spPr>
            <a:xfrm rot="19856063">
              <a:off x="4507625" y="2499989"/>
              <a:ext cx="3010786" cy="3010785"/>
            </a:xfrm>
            <a:prstGeom prst="arc">
              <a:avLst>
                <a:gd name="adj1" fmla="val 10662694"/>
                <a:gd name="adj2" fmla="val 14597775"/>
              </a:avLst>
            </a:prstGeom>
            <a:ln w="12700">
              <a:solidFill>
                <a:schemeClr val="tx1">
                  <a:lumMod val="50000"/>
                  <a:lumOff val="50000"/>
                  <a:alpha val="20000"/>
                </a:schemeClr>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1" name="组合 20"/>
            <p:cNvGrpSpPr/>
            <p:nvPr/>
          </p:nvGrpSpPr>
          <p:grpSpPr>
            <a:xfrm>
              <a:off x="5175855" y="3087209"/>
              <a:ext cx="1933361" cy="1933360"/>
              <a:chOff x="4831774" y="3374138"/>
              <a:chExt cx="2490358" cy="2490357"/>
            </a:xfrm>
            <a:solidFill>
              <a:schemeClr val="accent1"/>
            </a:solidFill>
          </p:grpSpPr>
          <p:sp>
            <p:nvSpPr>
              <p:cNvPr id="23" name="任意多边形 22"/>
              <p:cNvSpPr/>
              <p:nvPr/>
            </p:nvSpPr>
            <p:spPr>
              <a:xfrm flipH="1">
                <a:off x="5232937" y="3374138"/>
                <a:ext cx="2089195" cy="2490357"/>
              </a:xfrm>
              <a:custGeom>
                <a:avLst/>
                <a:gdLst>
                  <a:gd name="connsiteX0" fmla="*/ 1873561 w 1929973"/>
                  <a:gd name="connsiteY0" fmla="*/ 1955795 h 2300564"/>
                  <a:gd name="connsiteX1" fmla="*/ 1150282 w 1929973"/>
                  <a:gd name="connsiteY1" fmla="*/ 2232901 h 2300564"/>
                  <a:gd name="connsiteX2" fmla="*/ 384736 w 1929973"/>
                  <a:gd name="connsiteY2" fmla="*/ 1915784 h 2300564"/>
                  <a:gd name="connsiteX3" fmla="*/ 67664 w 1929973"/>
                  <a:gd name="connsiteY3" fmla="*/ 1150282 h 2300564"/>
                  <a:gd name="connsiteX4" fmla="*/ 384781 w 1929973"/>
                  <a:gd name="connsiteY4" fmla="*/ 384736 h 2300564"/>
                  <a:gd name="connsiteX5" fmla="*/ 1150282 w 1929973"/>
                  <a:gd name="connsiteY5" fmla="*/ 67664 h 2300564"/>
                  <a:gd name="connsiteX6" fmla="*/ 1553557 w 1929973"/>
                  <a:gd name="connsiteY6" fmla="*/ 145342 h 2300564"/>
                  <a:gd name="connsiteX7" fmla="*/ 1597539 w 1929973"/>
                  <a:gd name="connsiteY7" fmla="*/ 126576 h 2300564"/>
                  <a:gd name="connsiteX8" fmla="*/ 1578773 w 1929973"/>
                  <a:gd name="connsiteY8" fmla="*/ 82595 h 2300564"/>
                  <a:gd name="connsiteX9" fmla="*/ 1150282 w 1929973"/>
                  <a:gd name="connsiteY9" fmla="*/ 0 h 2300564"/>
                  <a:gd name="connsiteX10" fmla="*/ 336920 w 1929973"/>
                  <a:gd name="connsiteY10" fmla="*/ 336920 h 2300564"/>
                  <a:gd name="connsiteX11" fmla="*/ 0 w 1929973"/>
                  <a:gd name="connsiteY11" fmla="*/ 1150282 h 2300564"/>
                  <a:gd name="connsiteX12" fmla="*/ 336920 w 1929973"/>
                  <a:gd name="connsiteY12" fmla="*/ 1963644 h 2300564"/>
                  <a:gd name="connsiteX13" fmla="*/ 1150282 w 1929973"/>
                  <a:gd name="connsiteY13" fmla="*/ 2300564 h 2300564"/>
                  <a:gd name="connsiteX14" fmla="*/ 1918761 w 1929973"/>
                  <a:gd name="connsiteY14" fmla="*/ 2006137 h 2300564"/>
                  <a:gd name="connsiteX15" fmla="*/ 1921332 w 1929973"/>
                  <a:gd name="connsiteY15" fmla="*/ 1958367 h 2300564"/>
                  <a:gd name="connsiteX16" fmla="*/ 1873561 w 1929973"/>
                  <a:gd name="connsiteY16" fmla="*/ 1955795 h 2300564"/>
                  <a:gd name="connsiteX17" fmla="*/ 1873561 w 1929973"/>
                  <a:gd name="connsiteY17" fmla="*/ 1955795 h 23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29973" h="2300564">
                    <a:moveTo>
                      <a:pt x="1873561" y="1955795"/>
                    </a:moveTo>
                    <a:cubicBezTo>
                      <a:pt x="1674675" y="2134518"/>
                      <a:pt x="1417824" y="2232901"/>
                      <a:pt x="1150282" y="2232901"/>
                    </a:cubicBezTo>
                    <a:cubicBezTo>
                      <a:pt x="861088" y="2232901"/>
                      <a:pt x="589215" y="2120308"/>
                      <a:pt x="384736" y="1915784"/>
                    </a:cubicBezTo>
                    <a:cubicBezTo>
                      <a:pt x="180256" y="1711349"/>
                      <a:pt x="67664" y="1439477"/>
                      <a:pt x="67664" y="1150282"/>
                    </a:cubicBezTo>
                    <a:cubicBezTo>
                      <a:pt x="67664" y="861088"/>
                      <a:pt x="180256" y="589215"/>
                      <a:pt x="384781" y="384736"/>
                    </a:cubicBezTo>
                    <a:cubicBezTo>
                      <a:pt x="589215" y="180256"/>
                      <a:pt x="861088" y="67664"/>
                      <a:pt x="1150282" y="67664"/>
                    </a:cubicBezTo>
                    <a:cubicBezTo>
                      <a:pt x="1289579" y="67664"/>
                      <a:pt x="1425267" y="93782"/>
                      <a:pt x="1553557" y="145342"/>
                    </a:cubicBezTo>
                    <a:cubicBezTo>
                      <a:pt x="1570879" y="152288"/>
                      <a:pt x="1590592" y="143898"/>
                      <a:pt x="1597539" y="126576"/>
                    </a:cubicBezTo>
                    <a:cubicBezTo>
                      <a:pt x="1604486" y="109254"/>
                      <a:pt x="1596095" y="89542"/>
                      <a:pt x="1578773" y="82595"/>
                    </a:cubicBezTo>
                    <a:cubicBezTo>
                      <a:pt x="1442409" y="27787"/>
                      <a:pt x="1298240" y="0"/>
                      <a:pt x="1150282" y="0"/>
                    </a:cubicBezTo>
                    <a:cubicBezTo>
                      <a:pt x="843044" y="0"/>
                      <a:pt x="554165" y="119629"/>
                      <a:pt x="336920" y="336920"/>
                    </a:cubicBezTo>
                    <a:cubicBezTo>
                      <a:pt x="119629" y="554165"/>
                      <a:pt x="0" y="843044"/>
                      <a:pt x="0" y="1150282"/>
                    </a:cubicBezTo>
                    <a:cubicBezTo>
                      <a:pt x="0" y="1457520"/>
                      <a:pt x="119629" y="1746399"/>
                      <a:pt x="336920" y="1963644"/>
                    </a:cubicBezTo>
                    <a:cubicBezTo>
                      <a:pt x="554165" y="2180890"/>
                      <a:pt x="843044" y="2300564"/>
                      <a:pt x="1150282" y="2300564"/>
                    </a:cubicBezTo>
                    <a:cubicBezTo>
                      <a:pt x="1434515" y="2300564"/>
                      <a:pt x="1707425" y="2196001"/>
                      <a:pt x="1918761" y="2006137"/>
                    </a:cubicBezTo>
                    <a:cubicBezTo>
                      <a:pt x="1932654" y="1993642"/>
                      <a:pt x="1933782" y="1972260"/>
                      <a:pt x="1921332" y="1958367"/>
                    </a:cubicBezTo>
                    <a:cubicBezTo>
                      <a:pt x="1908837" y="1944473"/>
                      <a:pt x="1887455" y="1943300"/>
                      <a:pt x="1873561" y="1955795"/>
                    </a:cubicBezTo>
                    <a:lnTo>
                      <a:pt x="1873561" y="1955795"/>
                    </a:lnTo>
                    <a:close/>
                  </a:path>
                </a:pathLst>
              </a:custGeom>
              <a:grpFill/>
              <a:ln w="4501" cap="flat">
                <a:noFill/>
                <a:prstDash val="solid"/>
                <a:miter/>
              </a:ln>
            </p:spPr>
            <p:txBody>
              <a:bodyPr rtlCol="0" anchor="ctr"/>
              <a:lstStyle/>
              <a:p>
                <a:endParaRPr lang="zh-CN" altLang="en-US" dirty="0">
                  <a:solidFill>
                    <a:schemeClr val="bg1"/>
                  </a:solidFill>
                </a:endParaRPr>
              </a:p>
            </p:txBody>
          </p:sp>
          <p:sp>
            <p:nvSpPr>
              <p:cNvPr id="24" name="任意多边形 23"/>
              <p:cNvSpPr/>
              <p:nvPr/>
            </p:nvSpPr>
            <p:spPr>
              <a:xfrm flipH="1">
                <a:off x="4831774" y="4116293"/>
                <a:ext cx="363554" cy="1325329"/>
              </a:xfrm>
              <a:custGeom>
                <a:avLst/>
                <a:gdLst>
                  <a:gd name="connsiteX0" fmla="*/ 246983 w 335847"/>
                  <a:gd name="connsiteY0" fmla="*/ 20769 h 1224324"/>
                  <a:gd name="connsiteX1" fmla="*/ 202731 w 335847"/>
                  <a:gd name="connsiteY1" fmla="*/ 2635 h 1224324"/>
                  <a:gd name="connsiteX2" fmla="*/ 184597 w 335847"/>
                  <a:gd name="connsiteY2" fmla="*/ 46887 h 1224324"/>
                  <a:gd name="connsiteX3" fmla="*/ 268184 w 335847"/>
                  <a:gd name="connsiteY3" fmla="*/ 464687 h 1224324"/>
                  <a:gd name="connsiteX4" fmla="*/ 8130 w 335847"/>
                  <a:gd name="connsiteY4" fmla="*/ 1168525 h 1224324"/>
                  <a:gd name="connsiteX5" fmla="*/ 11829 w 335847"/>
                  <a:gd name="connsiteY5" fmla="*/ 1216205 h 1224324"/>
                  <a:gd name="connsiteX6" fmla="*/ 33797 w 335847"/>
                  <a:gd name="connsiteY6" fmla="*/ 1224325 h 1224324"/>
                  <a:gd name="connsiteX7" fmla="*/ 59509 w 335847"/>
                  <a:gd name="connsiteY7" fmla="*/ 1212506 h 1224324"/>
                  <a:gd name="connsiteX8" fmla="*/ 335848 w 335847"/>
                  <a:gd name="connsiteY8" fmla="*/ 464687 h 1224324"/>
                  <a:gd name="connsiteX9" fmla="*/ 246983 w 335847"/>
                  <a:gd name="connsiteY9" fmla="*/ 20769 h 1224324"/>
                  <a:gd name="connsiteX10" fmla="*/ 246983 w 335847"/>
                  <a:gd name="connsiteY10" fmla="*/ 20769 h 122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847" h="1224324">
                    <a:moveTo>
                      <a:pt x="246983" y="20769"/>
                    </a:moveTo>
                    <a:cubicBezTo>
                      <a:pt x="239765" y="3537"/>
                      <a:pt x="219962" y="-4583"/>
                      <a:pt x="202731" y="2635"/>
                    </a:cubicBezTo>
                    <a:cubicBezTo>
                      <a:pt x="185499" y="9852"/>
                      <a:pt x="177379" y="29655"/>
                      <a:pt x="184597" y="46887"/>
                    </a:cubicBezTo>
                    <a:cubicBezTo>
                      <a:pt x="240081" y="179372"/>
                      <a:pt x="268184" y="319932"/>
                      <a:pt x="268184" y="464687"/>
                    </a:cubicBezTo>
                    <a:cubicBezTo>
                      <a:pt x="268184" y="722757"/>
                      <a:pt x="175801" y="972706"/>
                      <a:pt x="8130" y="1168525"/>
                    </a:cubicBezTo>
                    <a:cubicBezTo>
                      <a:pt x="-4004" y="1182734"/>
                      <a:pt x="-2380" y="1204071"/>
                      <a:pt x="11829" y="1216205"/>
                    </a:cubicBezTo>
                    <a:cubicBezTo>
                      <a:pt x="18189" y="1221663"/>
                      <a:pt x="26038" y="1224325"/>
                      <a:pt x="33797" y="1224325"/>
                    </a:cubicBezTo>
                    <a:cubicBezTo>
                      <a:pt x="43315" y="1224325"/>
                      <a:pt x="52833" y="1220310"/>
                      <a:pt x="59509" y="1212506"/>
                    </a:cubicBezTo>
                    <a:cubicBezTo>
                      <a:pt x="237690" y="1004463"/>
                      <a:pt x="335848" y="738906"/>
                      <a:pt x="335848" y="464687"/>
                    </a:cubicBezTo>
                    <a:cubicBezTo>
                      <a:pt x="335848" y="310910"/>
                      <a:pt x="305940" y="161554"/>
                      <a:pt x="246983" y="20769"/>
                    </a:cubicBezTo>
                    <a:lnTo>
                      <a:pt x="246983" y="20769"/>
                    </a:lnTo>
                    <a:close/>
                  </a:path>
                </a:pathLst>
              </a:custGeom>
              <a:grpFill/>
              <a:ln w="4501" cap="flat">
                <a:noFill/>
                <a:prstDash val="solid"/>
                <a:miter/>
              </a:ln>
            </p:spPr>
            <p:txBody>
              <a:bodyPr rtlCol="0" anchor="ctr"/>
              <a:lstStyle/>
              <a:p>
                <a:endParaRPr lang="zh-CN" altLang="en-US">
                  <a:solidFill>
                    <a:schemeClr val="bg1"/>
                  </a:solidFill>
                </a:endParaRPr>
              </a:p>
            </p:txBody>
          </p:sp>
          <p:sp>
            <p:nvSpPr>
              <p:cNvPr id="25" name="任意多边形 24"/>
              <p:cNvSpPr/>
              <p:nvPr/>
            </p:nvSpPr>
            <p:spPr>
              <a:xfrm flipH="1">
                <a:off x="5118165" y="4163872"/>
                <a:ext cx="1917576" cy="1414231"/>
              </a:xfrm>
              <a:custGeom>
                <a:avLst/>
                <a:gdLst>
                  <a:gd name="connsiteX0" fmla="*/ 141958 w 1771434"/>
                  <a:gd name="connsiteY0" fmla="*/ 3700 h 1306451"/>
                  <a:gd name="connsiteX1" fmla="*/ 96443 w 1771434"/>
                  <a:gd name="connsiteY1" fmla="*/ 18451 h 1306451"/>
                  <a:gd name="connsiteX2" fmla="*/ 0 w 1771434"/>
                  <a:gd name="connsiteY2" fmla="*/ 420734 h 1306451"/>
                  <a:gd name="connsiteX3" fmla="*/ 885717 w 1771434"/>
                  <a:gd name="connsiteY3" fmla="*/ 1306451 h 1306451"/>
                  <a:gd name="connsiteX4" fmla="*/ 1771434 w 1771434"/>
                  <a:gd name="connsiteY4" fmla="*/ 420734 h 1306451"/>
                  <a:gd name="connsiteX5" fmla="*/ 1737332 w 1771434"/>
                  <a:gd name="connsiteY5" fmla="*/ 176694 h 1306451"/>
                  <a:gd name="connsiteX6" fmla="*/ 1695516 w 1771434"/>
                  <a:gd name="connsiteY6" fmla="*/ 153463 h 1306451"/>
                  <a:gd name="connsiteX7" fmla="*/ 1672285 w 1771434"/>
                  <a:gd name="connsiteY7" fmla="*/ 195279 h 1306451"/>
                  <a:gd name="connsiteX8" fmla="*/ 1703771 w 1771434"/>
                  <a:gd name="connsiteY8" fmla="*/ 420734 h 1306451"/>
                  <a:gd name="connsiteX9" fmla="*/ 885717 w 1771434"/>
                  <a:gd name="connsiteY9" fmla="*/ 1238788 h 1306451"/>
                  <a:gd name="connsiteX10" fmla="*/ 67664 w 1771434"/>
                  <a:gd name="connsiteY10" fmla="*/ 420734 h 1306451"/>
                  <a:gd name="connsiteX11" fmla="*/ 156709 w 1771434"/>
                  <a:gd name="connsiteY11" fmla="*/ 49215 h 1306451"/>
                  <a:gd name="connsiteX12" fmla="*/ 141958 w 1771434"/>
                  <a:gd name="connsiteY12" fmla="*/ 3700 h 1306451"/>
                  <a:gd name="connsiteX13" fmla="*/ 141958 w 1771434"/>
                  <a:gd name="connsiteY13" fmla="*/ 3700 h 130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1434" h="1306451">
                    <a:moveTo>
                      <a:pt x="141958" y="3700"/>
                    </a:moveTo>
                    <a:cubicBezTo>
                      <a:pt x="125313" y="-4780"/>
                      <a:pt x="104969" y="1806"/>
                      <a:pt x="96443" y="18451"/>
                    </a:cubicBezTo>
                    <a:cubicBezTo>
                      <a:pt x="32433" y="143764"/>
                      <a:pt x="0" y="279091"/>
                      <a:pt x="0" y="420734"/>
                    </a:cubicBezTo>
                    <a:cubicBezTo>
                      <a:pt x="0" y="909130"/>
                      <a:pt x="397321" y="1306451"/>
                      <a:pt x="885717" y="1306451"/>
                    </a:cubicBezTo>
                    <a:cubicBezTo>
                      <a:pt x="1374113" y="1306451"/>
                      <a:pt x="1771434" y="909130"/>
                      <a:pt x="1771434" y="420734"/>
                    </a:cubicBezTo>
                    <a:cubicBezTo>
                      <a:pt x="1771434" y="337823"/>
                      <a:pt x="1759977" y="255725"/>
                      <a:pt x="1737332" y="176694"/>
                    </a:cubicBezTo>
                    <a:cubicBezTo>
                      <a:pt x="1732189" y="158740"/>
                      <a:pt x="1713469" y="148365"/>
                      <a:pt x="1695516" y="153463"/>
                    </a:cubicBezTo>
                    <a:cubicBezTo>
                      <a:pt x="1677562" y="158605"/>
                      <a:pt x="1667142" y="177325"/>
                      <a:pt x="1672285" y="195279"/>
                    </a:cubicBezTo>
                    <a:cubicBezTo>
                      <a:pt x="1693170" y="268265"/>
                      <a:pt x="1703771" y="344139"/>
                      <a:pt x="1703771" y="420734"/>
                    </a:cubicBezTo>
                    <a:cubicBezTo>
                      <a:pt x="1703771" y="871825"/>
                      <a:pt x="1336808" y="1238788"/>
                      <a:pt x="885717" y="1238788"/>
                    </a:cubicBezTo>
                    <a:cubicBezTo>
                      <a:pt x="434626" y="1238788"/>
                      <a:pt x="67664" y="871825"/>
                      <a:pt x="67664" y="420734"/>
                    </a:cubicBezTo>
                    <a:cubicBezTo>
                      <a:pt x="67664" y="289918"/>
                      <a:pt x="97616" y="164920"/>
                      <a:pt x="156709" y="49215"/>
                    </a:cubicBezTo>
                    <a:cubicBezTo>
                      <a:pt x="165190" y="32570"/>
                      <a:pt x="158604" y="12181"/>
                      <a:pt x="141958" y="3700"/>
                    </a:cubicBezTo>
                    <a:lnTo>
                      <a:pt x="141958" y="3700"/>
                    </a:lnTo>
                    <a:close/>
                  </a:path>
                </a:pathLst>
              </a:custGeom>
              <a:grpFill/>
              <a:ln w="4501" cap="flat">
                <a:noFill/>
                <a:prstDash val="solid"/>
                <a:miter/>
              </a:ln>
            </p:spPr>
            <p:txBody>
              <a:bodyPr rtlCol="0" anchor="ctr"/>
              <a:lstStyle/>
              <a:p>
                <a:endParaRPr lang="zh-CN" altLang="en-US" dirty="0">
                  <a:solidFill>
                    <a:schemeClr val="bg1"/>
                  </a:solidFill>
                </a:endParaRPr>
              </a:p>
            </p:txBody>
          </p:sp>
          <p:sp>
            <p:nvSpPr>
              <p:cNvPr id="26" name="任意多边形 25"/>
              <p:cNvSpPr/>
              <p:nvPr/>
            </p:nvSpPr>
            <p:spPr>
              <a:xfrm flipH="1">
                <a:off x="5796926" y="3660529"/>
                <a:ext cx="1055860" cy="444065"/>
              </a:xfrm>
              <a:custGeom>
                <a:avLst/>
                <a:gdLst>
                  <a:gd name="connsiteX0" fmla="*/ 974189 w 975391"/>
                  <a:gd name="connsiteY0" fmla="*/ 72806 h 410222"/>
                  <a:gd name="connsiteX1" fmla="*/ 950461 w 975391"/>
                  <a:gd name="connsiteY1" fmla="*/ 31261 h 410222"/>
                  <a:gd name="connsiteX2" fmla="*/ 716706 w 975391"/>
                  <a:gd name="connsiteY2" fmla="*/ 0 h 410222"/>
                  <a:gd name="connsiteX3" fmla="*/ 313295 w 975391"/>
                  <a:gd name="connsiteY3" fmla="*/ 97030 h 410222"/>
                  <a:gd name="connsiteX4" fmla="*/ 6734 w 975391"/>
                  <a:gd name="connsiteY4" fmla="*/ 356136 h 410222"/>
                  <a:gd name="connsiteX5" fmla="*/ 13590 w 975391"/>
                  <a:gd name="connsiteY5" fmla="*/ 403501 h 410222"/>
                  <a:gd name="connsiteX6" fmla="*/ 33799 w 975391"/>
                  <a:gd name="connsiteY6" fmla="*/ 410222 h 410222"/>
                  <a:gd name="connsiteX7" fmla="*/ 60910 w 975391"/>
                  <a:gd name="connsiteY7" fmla="*/ 396644 h 410222"/>
                  <a:gd name="connsiteX8" fmla="*/ 344105 w 975391"/>
                  <a:gd name="connsiteY8" fmla="*/ 157295 h 410222"/>
                  <a:gd name="connsiteX9" fmla="*/ 716661 w 975391"/>
                  <a:gd name="connsiteY9" fmla="*/ 67709 h 410222"/>
                  <a:gd name="connsiteX10" fmla="*/ 932598 w 975391"/>
                  <a:gd name="connsiteY10" fmla="*/ 96579 h 410222"/>
                  <a:gd name="connsiteX11" fmla="*/ 974189 w 975391"/>
                  <a:gd name="connsiteY11" fmla="*/ 72806 h 41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391" h="410222">
                    <a:moveTo>
                      <a:pt x="974189" y="72806"/>
                    </a:moveTo>
                    <a:cubicBezTo>
                      <a:pt x="979106" y="54762"/>
                      <a:pt x="968505" y="36177"/>
                      <a:pt x="950461" y="31261"/>
                    </a:cubicBezTo>
                    <a:cubicBezTo>
                      <a:pt x="874498" y="10510"/>
                      <a:pt x="795872" y="0"/>
                      <a:pt x="716706" y="0"/>
                    </a:cubicBezTo>
                    <a:cubicBezTo>
                      <a:pt x="574612" y="0"/>
                      <a:pt x="438879" y="32659"/>
                      <a:pt x="313295" y="97030"/>
                    </a:cubicBezTo>
                    <a:cubicBezTo>
                      <a:pt x="193531" y="158423"/>
                      <a:pt x="87524" y="248010"/>
                      <a:pt x="6734" y="356136"/>
                    </a:cubicBezTo>
                    <a:cubicBezTo>
                      <a:pt x="-4453" y="371113"/>
                      <a:pt x="-1386" y="392314"/>
                      <a:pt x="13590" y="403501"/>
                    </a:cubicBezTo>
                    <a:cubicBezTo>
                      <a:pt x="19680" y="408057"/>
                      <a:pt x="26762" y="410222"/>
                      <a:pt x="33799" y="410222"/>
                    </a:cubicBezTo>
                    <a:cubicBezTo>
                      <a:pt x="44084" y="410222"/>
                      <a:pt x="54279" y="405531"/>
                      <a:pt x="60910" y="396644"/>
                    </a:cubicBezTo>
                    <a:cubicBezTo>
                      <a:pt x="135520" y="296773"/>
                      <a:pt x="233452" y="213998"/>
                      <a:pt x="344105" y="157295"/>
                    </a:cubicBezTo>
                    <a:cubicBezTo>
                      <a:pt x="460080" y="97842"/>
                      <a:pt x="585438" y="67709"/>
                      <a:pt x="716661" y="67709"/>
                    </a:cubicBezTo>
                    <a:cubicBezTo>
                      <a:pt x="789783" y="67709"/>
                      <a:pt x="862453" y="77407"/>
                      <a:pt x="932598" y="96579"/>
                    </a:cubicBezTo>
                    <a:cubicBezTo>
                      <a:pt x="950642" y="101450"/>
                      <a:pt x="969227" y="90805"/>
                      <a:pt x="974189" y="72806"/>
                    </a:cubicBezTo>
                    <a:close/>
                  </a:path>
                </a:pathLst>
              </a:custGeom>
              <a:grpFill/>
              <a:ln w="4501" cap="flat">
                <a:noFill/>
                <a:prstDash val="solid"/>
                <a:miter/>
              </a:ln>
            </p:spPr>
            <p:txBody>
              <a:bodyPr rtlCol="0" anchor="ctr"/>
              <a:lstStyle/>
              <a:p>
                <a:endParaRPr lang="zh-CN" altLang="en-US">
                  <a:solidFill>
                    <a:schemeClr val="bg1"/>
                  </a:solidFill>
                </a:endParaRPr>
              </a:p>
            </p:txBody>
          </p:sp>
          <p:sp>
            <p:nvSpPr>
              <p:cNvPr id="27" name="任意多边形 26"/>
              <p:cNvSpPr/>
              <p:nvPr/>
            </p:nvSpPr>
            <p:spPr>
              <a:xfrm flipH="1">
                <a:off x="5431560" y="3973923"/>
                <a:ext cx="1290738" cy="1290787"/>
              </a:xfrm>
              <a:custGeom>
                <a:avLst/>
                <a:gdLst>
                  <a:gd name="connsiteX0" fmla="*/ 668607 w 1192368"/>
                  <a:gd name="connsiteY0" fmla="*/ 37486 h 1192414"/>
                  <a:gd name="connsiteX1" fmla="*/ 637166 w 1192368"/>
                  <a:gd name="connsiteY1" fmla="*/ 1443 h 1192414"/>
                  <a:gd name="connsiteX2" fmla="*/ 596207 w 1192368"/>
                  <a:gd name="connsiteY2" fmla="*/ 0 h 1192414"/>
                  <a:gd name="connsiteX3" fmla="*/ 0 w 1192368"/>
                  <a:gd name="connsiteY3" fmla="*/ 596207 h 1192414"/>
                  <a:gd name="connsiteX4" fmla="*/ 596162 w 1192368"/>
                  <a:gd name="connsiteY4" fmla="*/ 1192414 h 1192414"/>
                  <a:gd name="connsiteX5" fmla="*/ 1192369 w 1192368"/>
                  <a:gd name="connsiteY5" fmla="*/ 596207 h 1192414"/>
                  <a:gd name="connsiteX6" fmla="*/ 1190474 w 1192368"/>
                  <a:gd name="connsiteY6" fmla="*/ 548391 h 1192414"/>
                  <a:gd name="connsiteX7" fmla="*/ 1154071 w 1192368"/>
                  <a:gd name="connsiteY7" fmla="*/ 517356 h 1192414"/>
                  <a:gd name="connsiteX8" fmla="*/ 1123036 w 1192368"/>
                  <a:gd name="connsiteY8" fmla="*/ 553759 h 1192414"/>
                  <a:gd name="connsiteX9" fmla="*/ 1124750 w 1192368"/>
                  <a:gd name="connsiteY9" fmla="*/ 596207 h 1192414"/>
                  <a:gd name="connsiteX10" fmla="*/ 596207 w 1192368"/>
                  <a:gd name="connsiteY10" fmla="*/ 1124750 h 1192414"/>
                  <a:gd name="connsiteX11" fmla="*/ 67619 w 1192368"/>
                  <a:gd name="connsiteY11" fmla="*/ 596207 h 1192414"/>
                  <a:gd name="connsiteX12" fmla="*/ 596162 w 1192368"/>
                  <a:gd name="connsiteY12" fmla="*/ 67664 h 1192414"/>
                  <a:gd name="connsiteX13" fmla="*/ 632565 w 1192368"/>
                  <a:gd name="connsiteY13" fmla="*/ 68927 h 1192414"/>
                  <a:gd name="connsiteX14" fmla="*/ 668607 w 1192368"/>
                  <a:gd name="connsiteY14" fmla="*/ 37486 h 1192414"/>
                  <a:gd name="connsiteX15" fmla="*/ 668607 w 1192368"/>
                  <a:gd name="connsiteY15" fmla="*/ 37486 h 119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368" h="1192414">
                    <a:moveTo>
                      <a:pt x="668607" y="37486"/>
                    </a:moveTo>
                    <a:cubicBezTo>
                      <a:pt x="669870" y="18856"/>
                      <a:pt x="655796" y="2707"/>
                      <a:pt x="637166" y="1443"/>
                    </a:cubicBezTo>
                    <a:cubicBezTo>
                      <a:pt x="623227" y="496"/>
                      <a:pt x="609469" y="0"/>
                      <a:pt x="596207" y="0"/>
                    </a:cubicBezTo>
                    <a:cubicBezTo>
                      <a:pt x="267452" y="0"/>
                      <a:pt x="0" y="267452"/>
                      <a:pt x="0" y="596207"/>
                    </a:cubicBezTo>
                    <a:cubicBezTo>
                      <a:pt x="0" y="924962"/>
                      <a:pt x="267407" y="1192414"/>
                      <a:pt x="596162" y="1192414"/>
                    </a:cubicBezTo>
                    <a:cubicBezTo>
                      <a:pt x="924917" y="1192414"/>
                      <a:pt x="1192369" y="924962"/>
                      <a:pt x="1192369" y="596207"/>
                    </a:cubicBezTo>
                    <a:cubicBezTo>
                      <a:pt x="1192369" y="580509"/>
                      <a:pt x="1191737" y="564405"/>
                      <a:pt x="1190474" y="548391"/>
                    </a:cubicBezTo>
                    <a:cubicBezTo>
                      <a:pt x="1188986" y="529761"/>
                      <a:pt x="1172791" y="515868"/>
                      <a:pt x="1154071" y="517356"/>
                    </a:cubicBezTo>
                    <a:cubicBezTo>
                      <a:pt x="1135441" y="518845"/>
                      <a:pt x="1121548" y="535129"/>
                      <a:pt x="1123036" y="553759"/>
                    </a:cubicBezTo>
                    <a:cubicBezTo>
                      <a:pt x="1124164" y="567969"/>
                      <a:pt x="1124750" y="582268"/>
                      <a:pt x="1124750" y="596207"/>
                    </a:cubicBezTo>
                    <a:cubicBezTo>
                      <a:pt x="1124750" y="887657"/>
                      <a:pt x="887657" y="1124750"/>
                      <a:pt x="596207" y="1124750"/>
                    </a:cubicBezTo>
                    <a:cubicBezTo>
                      <a:pt x="304757" y="1124750"/>
                      <a:pt x="67619" y="887657"/>
                      <a:pt x="67619" y="596207"/>
                    </a:cubicBezTo>
                    <a:cubicBezTo>
                      <a:pt x="67619" y="304757"/>
                      <a:pt x="304712" y="67664"/>
                      <a:pt x="596162" y="67664"/>
                    </a:cubicBezTo>
                    <a:cubicBezTo>
                      <a:pt x="607890" y="67664"/>
                      <a:pt x="620115" y="68070"/>
                      <a:pt x="632565" y="68927"/>
                    </a:cubicBezTo>
                    <a:cubicBezTo>
                      <a:pt x="651105" y="70145"/>
                      <a:pt x="667344" y="56116"/>
                      <a:pt x="668607" y="37486"/>
                    </a:cubicBezTo>
                    <a:lnTo>
                      <a:pt x="668607" y="37486"/>
                    </a:lnTo>
                    <a:close/>
                  </a:path>
                </a:pathLst>
              </a:custGeom>
              <a:grpFill/>
              <a:ln w="4501" cap="flat">
                <a:noFill/>
                <a:prstDash val="solid"/>
                <a:miter/>
              </a:ln>
            </p:spPr>
            <p:txBody>
              <a:bodyPr rtlCol="0" anchor="ctr"/>
              <a:lstStyle/>
              <a:p>
                <a:endParaRPr lang="zh-CN" altLang="en-US">
                  <a:solidFill>
                    <a:schemeClr val="bg1"/>
                  </a:solidFill>
                </a:endParaRPr>
              </a:p>
            </p:txBody>
          </p:sp>
          <p:sp>
            <p:nvSpPr>
              <p:cNvPr id="28" name="任意多边形 27"/>
              <p:cNvSpPr/>
              <p:nvPr/>
            </p:nvSpPr>
            <p:spPr>
              <a:xfrm flipH="1">
                <a:off x="5751399" y="4293715"/>
                <a:ext cx="651156" cy="651203"/>
              </a:xfrm>
              <a:custGeom>
                <a:avLst/>
                <a:gdLst>
                  <a:gd name="connsiteX0" fmla="*/ 300562 w 601530"/>
                  <a:gd name="connsiteY0" fmla="*/ 67664 h 601574"/>
                  <a:gd name="connsiteX1" fmla="*/ 302411 w 601530"/>
                  <a:gd name="connsiteY1" fmla="*/ 67709 h 601574"/>
                  <a:gd name="connsiteX2" fmla="*/ 336514 w 601530"/>
                  <a:gd name="connsiteY2" fmla="*/ 34102 h 601574"/>
                  <a:gd name="connsiteX3" fmla="*/ 302998 w 601530"/>
                  <a:gd name="connsiteY3" fmla="*/ 45 h 601574"/>
                  <a:gd name="connsiteX4" fmla="*/ 300787 w 601530"/>
                  <a:gd name="connsiteY4" fmla="*/ 0 h 601574"/>
                  <a:gd name="connsiteX5" fmla="*/ 0 w 601530"/>
                  <a:gd name="connsiteY5" fmla="*/ 300787 h 601574"/>
                  <a:gd name="connsiteX6" fmla="*/ 300787 w 601530"/>
                  <a:gd name="connsiteY6" fmla="*/ 601575 h 601574"/>
                  <a:gd name="connsiteX7" fmla="*/ 601530 w 601530"/>
                  <a:gd name="connsiteY7" fmla="*/ 303133 h 601574"/>
                  <a:gd name="connsiteX8" fmla="*/ 567969 w 601530"/>
                  <a:gd name="connsiteY8" fmla="*/ 269031 h 601574"/>
                  <a:gd name="connsiteX9" fmla="*/ 567698 w 601530"/>
                  <a:gd name="connsiteY9" fmla="*/ 269031 h 601574"/>
                  <a:gd name="connsiteX10" fmla="*/ 533866 w 601530"/>
                  <a:gd name="connsiteY10" fmla="*/ 302592 h 601574"/>
                  <a:gd name="connsiteX11" fmla="*/ 300787 w 601530"/>
                  <a:gd name="connsiteY11" fmla="*/ 533866 h 601574"/>
                  <a:gd name="connsiteX12" fmla="*/ 67664 w 601530"/>
                  <a:gd name="connsiteY12" fmla="*/ 300742 h 601574"/>
                  <a:gd name="connsiteX13" fmla="*/ 300562 w 601530"/>
                  <a:gd name="connsiteY13" fmla="*/ 67664 h 601574"/>
                  <a:gd name="connsiteX14" fmla="*/ 300562 w 601530"/>
                  <a:gd name="connsiteY14" fmla="*/ 67664 h 60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1530" h="601574">
                    <a:moveTo>
                      <a:pt x="300562" y="67664"/>
                    </a:moveTo>
                    <a:cubicBezTo>
                      <a:pt x="301193" y="67664"/>
                      <a:pt x="301780" y="67709"/>
                      <a:pt x="302411" y="67709"/>
                    </a:cubicBezTo>
                    <a:cubicBezTo>
                      <a:pt x="320951" y="67664"/>
                      <a:pt x="336379" y="52823"/>
                      <a:pt x="336514" y="34102"/>
                    </a:cubicBezTo>
                    <a:cubicBezTo>
                      <a:pt x="336649" y="15427"/>
                      <a:pt x="321673" y="180"/>
                      <a:pt x="302998" y="45"/>
                    </a:cubicBezTo>
                    <a:cubicBezTo>
                      <a:pt x="302276" y="0"/>
                      <a:pt x="301554" y="0"/>
                      <a:pt x="300787" y="0"/>
                    </a:cubicBezTo>
                    <a:cubicBezTo>
                      <a:pt x="134921" y="0"/>
                      <a:pt x="0" y="134921"/>
                      <a:pt x="0" y="300787"/>
                    </a:cubicBezTo>
                    <a:cubicBezTo>
                      <a:pt x="0" y="466654"/>
                      <a:pt x="134921" y="601575"/>
                      <a:pt x="300787" y="601575"/>
                    </a:cubicBezTo>
                    <a:cubicBezTo>
                      <a:pt x="465345" y="601575"/>
                      <a:pt x="600222" y="467691"/>
                      <a:pt x="601530" y="303133"/>
                    </a:cubicBezTo>
                    <a:cubicBezTo>
                      <a:pt x="601665" y="284458"/>
                      <a:pt x="586644" y="269211"/>
                      <a:pt x="567969" y="269031"/>
                    </a:cubicBezTo>
                    <a:lnTo>
                      <a:pt x="567698" y="269031"/>
                    </a:lnTo>
                    <a:cubicBezTo>
                      <a:pt x="549158" y="269031"/>
                      <a:pt x="534002" y="284007"/>
                      <a:pt x="533866" y="302592"/>
                    </a:cubicBezTo>
                    <a:cubicBezTo>
                      <a:pt x="532874" y="430115"/>
                      <a:pt x="428311" y="533866"/>
                      <a:pt x="300787" y="533866"/>
                    </a:cubicBezTo>
                    <a:cubicBezTo>
                      <a:pt x="172227" y="533866"/>
                      <a:pt x="67664" y="429258"/>
                      <a:pt x="67664" y="300742"/>
                    </a:cubicBezTo>
                    <a:cubicBezTo>
                      <a:pt x="67664" y="172227"/>
                      <a:pt x="172227" y="67664"/>
                      <a:pt x="300562" y="67664"/>
                    </a:cubicBezTo>
                    <a:lnTo>
                      <a:pt x="300562" y="67664"/>
                    </a:lnTo>
                    <a:close/>
                  </a:path>
                </a:pathLst>
              </a:custGeom>
              <a:grpFill/>
              <a:ln w="4501" cap="flat">
                <a:noFill/>
                <a:prstDash val="solid"/>
                <a:miter/>
              </a:ln>
            </p:spPr>
            <p:txBody>
              <a:bodyPr rtlCol="0" anchor="ctr"/>
              <a:lstStyle/>
              <a:p>
                <a:endParaRPr lang="zh-CN" altLang="en-US">
                  <a:solidFill>
                    <a:schemeClr val="bg1"/>
                  </a:solidFill>
                </a:endParaRPr>
              </a:p>
            </p:txBody>
          </p:sp>
        </p:grpSp>
        <p:sp>
          <p:nvSpPr>
            <p:cNvPr id="22" name="任意多边形 21"/>
            <p:cNvSpPr/>
            <p:nvPr/>
          </p:nvSpPr>
          <p:spPr>
            <a:xfrm flipH="1">
              <a:off x="5176634" y="3079654"/>
              <a:ext cx="981946" cy="994023"/>
            </a:xfrm>
            <a:custGeom>
              <a:avLst/>
              <a:gdLst>
                <a:gd name="connsiteX0" fmla="*/ 162179 w 1168447"/>
                <a:gd name="connsiteY0" fmla="*/ 639976 h 1182818"/>
                <a:gd name="connsiteX1" fmla="*/ 224294 w 1168447"/>
                <a:gd name="connsiteY1" fmla="*/ 827855 h 1182818"/>
                <a:gd name="connsiteX2" fmla="*/ 58924 w 1168447"/>
                <a:gd name="connsiteY2" fmla="*/ 999089 h 1182818"/>
                <a:gd name="connsiteX3" fmla="*/ 56 w 1168447"/>
                <a:gd name="connsiteY3" fmla="*/ 1149799 h 1182818"/>
                <a:gd name="connsiteX4" fmla="*/ 33798 w 1168447"/>
                <a:gd name="connsiteY4" fmla="*/ 1182819 h 1182818"/>
                <a:gd name="connsiteX5" fmla="*/ 34249 w 1168447"/>
                <a:gd name="connsiteY5" fmla="*/ 1182819 h 1182818"/>
                <a:gd name="connsiteX6" fmla="*/ 183245 w 1168447"/>
                <a:gd name="connsiteY6" fmla="*/ 1120794 h 1182818"/>
                <a:gd name="connsiteX7" fmla="*/ 225512 w 1168447"/>
                <a:gd name="connsiteY7" fmla="*/ 1078211 h 1182818"/>
                <a:gd name="connsiteX8" fmla="*/ 225331 w 1168447"/>
                <a:gd name="connsiteY8" fmla="*/ 1030395 h 1182818"/>
                <a:gd name="connsiteX9" fmla="*/ 177516 w 1168447"/>
                <a:gd name="connsiteY9" fmla="*/ 1030575 h 1182818"/>
                <a:gd name="connsiteX10" fmla="*/ 135248 w 1168447"/>
                <a:gd name="connsiteY10" fmla="*/ 1073158 h 1182818"/>
                <a:gd name="connsiteX11" fmla="*/ 72051 w 1168447"/>
                <a:gd name="connsiteY11" fmla="*/ 1110012 h 1182818"/>
                <a:gd name="connsiteX12" fmla="*/ 107597 w 1168447"/>
                <a:gd name="connsiteY12" fmla="*/ 1046093 h 1182818"/>
                <a:gd name="connsiteX13" fmla="*/ 885187 w 1168447"/>
                <a:gd name="connsiteY13" fmla="*/ 240940 h 1182818"/>
                <a:gd name="connsiteX14" fmla="*/ 892405 w 1168447"/>
                <a:gd name="connsiteY14" fmla="*/ 237828 h 1182818"/>
                <a:gd name="connsiteX15" fmla="*/ 899667 w 1168447"/>
                <a:gd name="connsiteY15" fmla="*/ 240760 h 1182818"/>
                <a:gd name="connsiteX16" fmla="*/ 923801 w 1168447"/>
                <a:gd name="connsiteY16" fmla="*/ 264397 h 1182818"/>
                <a:gd name="connsiteX17" fmla="*/ 926868 w 1168447"/>
                <a:gd name="connsiteY17" fmla="*/ 271615 h 1182818"/>
                <a:gd name="connsiteX18" fmla="*/ 923891 w 1168447"/>
                <a:gd name="connsiteY18" fmla="*/ 278877 h 1182818"/>
                <a:gd name="connsiteX19" fmla="*/ 280906 w 1168447"/>
                <a:gd name="connsiteY19" fmla="*/ 926509 h 1182818"/>
                <a:gd name="connsiteX20" fmla="*/ 281086 w 1168447"/>
                <a:gd name="connsiteY20" fmla="*/ 974324 h 1182818"/>
                <a:gd name="connsiteX21" fmla="*/ 328902 w 1168447"/>
                <a:gd name="connsiteY21" fmla="*/ 974144 h 1182818"/>
                <a:gd name="connsiteX22" fmla="*/ 350960 w 1168447"/>
                <a:gd name="connsiteY22" fmla="*/ 951905 h 1182818"/>
                <a:gd name="connsiteX23" fmla="*/ 562793 w 1168447"/>
                <a:gd name="connsiteY23" fmla="*/ 1013479 h 1182818"/>
                <a:gd name="connsiteX24" fmla="*/ 615570 w 1168447"/>
                <a:gd name="connsiteY24" fmla="*/ 992819 h 1182818"/>
                <a:gd name="connsiteX25" fmla="*/ 1143707 w 1168447"/>
                <a:gd name="connsiteY25" fmla="*/ 502212 h 1182818"/>
                <a:gd name="connsiteX26" fmla="*/ 1167164 w 1168447"/>
                <a:gd name="connsiteY26" fmla="*/ 431572 h 1182818"/>
                <a:gd name="connsiteX27" fmla="*/ 1120251 w 1168447"/>
                <a:gd name="connsiteY27" fmla="*/ 373832 h 1182818"/>
                <a:gd name="connsiteX28" fmla="*/ 980142 w 1168447"/>
                <a:gd name="connsiteY28" fmla="*/ 316724 h 1182818"/>
                <a:gd name="connsiteX29" fmla="*/ 994532 w 1168447"/>
                <a:gd name="connsiteY29" fmla="*/ 271164 h 1182818"/>
                <a:gd name="connsiteX30" fmla="*/ 971165 w 1168447"/>
                <a:gd name="connsiteY30" fmla="*/ 216085 h 1182818"/>
                <a:gd name="connsiteX31" fmla="*/ 947032 w 1168447"/>
                <a:gd name="connsiteY31" fmla="*/ 192448 h 1182818"/>
                <a:gd name="connsiteX32" fmla="*/ 892585 w 1168447"/>
                <a:gd name="connsiteY32" fmla="*/ 170209 h 1182818"/>
                <a:gd name="connsiteX33" fmla="*/ 891502 w 1168447"/>
                <a:gd name="connsiteY33" fmla="*/ 170209 h 1182818"/>
                <a:gd name="connsiteX34" fmla="*/ 846258 w 1168447"/>
                <a:gd name="connsiteY34" fmla="*/ 185592 h 1182818"/>
                <a:gd name="connsiteX35" fmla="*/ 786218 w 1168447"/>
                <a:gd name="connsiteY35" fmla="*/ 46701 h 1182818"/>
                <a:gd name="connsiteX36" fmla="*/ 727486 w 1168447"/>
                <a:gd name="connsiteY36" fmla="*/ 1005 h 1182818"/>
                <a:gd name="connsiteX37" fmla="*/ 657386 w 1168447"/>
                <a:gd name="connsiteY37" fmla="*/ 25950 h 1182818"/>
                <a:gd name="connsiteX38" fmla="*/ 177831 w 1168447"/>
                <a:gd name="connsiteY38" fmla="*/ 564192 h 1182818"/>
                <a:gd name="connsiteX39" fmla="*/ 162179 w 1168447"/>
                <a:gd name="connsiteY39" fmla="*/ 639976 h 1182818"/>
                <a:gd name="connsiteX40" fmla="*/ 162179 w 1168447"/>
                <a:gd name="connsiteY40" fmla="*/ 639976 h 1182818"/>
                <a:gd name="connsiteX41" fmla="*/ 863580 w 1168447"/>
                <a:gd name="connsiteY41" fmla="*/ 670108 h 1182818"/>
                <a:gd name="connsiteX42" fmla="*/ 697894 w 1168447"/>
                <a:gd name="connsiteY42" fmla="*/ 602535 h 1182818"/>
                <a:gd name="connsiteX43" fmla="*/ 803044 w 1168447"/>
                <a:gd name="connsiteY43" fmla="*/ 496619 h 1182818"/>
                <a:gd name="connsiteX44" fmla="*/ 974909 w 1168447"/>
                <a:gd name="connsiteY44" fmla="*/ 566673 h 1182818"/>
                <a:gd name="connsiteX45" fmla="*/ 863580 w 1168447"/>
                <a:gd name="connsiteY45" fmla="*/ 670108 h 1182818"/>
                <a:gd name="connsiteX46" fmla="*/ 697082 w 1168447"/>
                <a:gd name="connsiteY46" fmla="*/ 824788 h 1182818"/>
                <a:gd name="connsiteX47" fmla="*/ 540960 w 1168447"/>
                <a:gd name="connsiteY47" fmla="*/ 760597 h 1182818"/>
                <a:gd name="connsiteX48" fmla="*/ 646244 w 1168447"/>
                <a:gd name="connsiteY48" fmla="*/ 654591 h 1182818"/>
                <a:gd name="connsiteX49" fmla="*/ 808908 w 1168447"/>
                <a:gd name="connsiteY49" fmla="*/ 720901 h 1182818"/>
                <a:gd name="connsiteX50" fmla="*/ 697082 w 1168447"/>
                <a:gd name="connsiteY50" fmla="*/ 824788 h 1182818"/>
                <a:gd name="connsiteX51" fmla="*/ 569514 w 1168447"/>
                <a:gd name="connsiteY51" fmla="*/ 943289 h 1182818"/>
                <a:gd name="connsiteX52" fmla="*/ 559996 w 1168447"/>
                <a:gd name="connsiteY52" fmla="*/ 945454 h 1182818"/>
                <a:gd name="connsiteX53" fmla="*/ 404775 w 1168447"/>
                <a:gd name="connsiteY53" fmla="*/ 897729 h 1182818"/>
                <a:gd name="connsiteX54" fmla="*/ 489355 w 1168447"/>
                <a:gd name="connsiteY54" fmla="*/ 812518 h 1182818"/>
                <a:gd name="connsiteX55" fmla="*/ 642455 w 1168447"/>
                <a:gd name="connsiteY55" fmla="*/ 875490 h 1182818"/>
                <a:gd name="connsiteX56" fmla="*/ 569514 w 1168447"/>
                <a:gd name="connsiteY56" fmla="*/ 943289 h 1182818"/>
                <a:gd name="connsiteX57" fmla="*/ 1100628 w 1168447"/>
                <a:gd name="connsiteY57" fmla="*/ 443751 h 1182818"/>
                <a:gd name="connsiteX58" fmla="*/ 1097696 w 1168447"/>
                <a:gd name="connsiteY58" fmla="*/ 452637 h 1182818"/>
                <a:gd name="connsiteX59" fmla="*/ 1029536 w 1168447"/>
                <a:gd name="connsiteY59" fmla="*/ 515926 h 1182818"/>
                <a:gd name="connsiteX60" fmla="*/ 854648 w 1168447"/>
                <a:gd name="connsiteY60" fmla="*/ 444608 h 1182818"/>
                <a:gd name="connsiteX61" fmla="*/ 929575 w 1168447"/>
                <a:gd name="connsiteY61" fmla="*/ 369141 h 1182818"/>
                <a:gd name="connsiteX62" fmla="*/ 1094674 w 1168447"/>
                <a:gd name="connsiteY62" fmla="*/ 436443 h 1182818"/>
                <a:gd name="connsiteX63" fmla="*/ 1100628 w 1168447"/>
                <a:gd name="connsiteY63" fmla="*/ 443751 h 1182818"/>
                <a:gd name="connsiteX64" fmla="*/ 1100628 w 1168447"/>
                <a:gd name="connsiteY64" fmla="*/ 443751 h 1182818"/>
                <a:gd name="connsiteX65" fmla="*/ 445689 w 1168447"/>
                <a:gd name="connsiteY65" fmla="*/ 365171 h 1182818"/>
                <a:gd name="connsiteX66" fmla="*/ 515428 w 1168447"/>
                <a:gd name="connsiteY66" fmla="*/ 526436 h 1182818"/>
                <a:gd name="connsiteX67" fmla="*/ 411632 w 1168447"/>
                <a:gd name="connsiteY67" fmla="*/ 633886 h 1182818"/>
                <a:gd name="connsiteX68" fmla="*/ 344149 w 1168447"/>
                <a:gd name="connsiteY68" fmla="*/ 479162 h 1182818"/>
                <a:gd name="connsiteX69" fmla="*/ 445689 w 1168447"/>
                <a:gd name="connsiteY69" fmla="*/ 365171 h 1182818"/>
                <a:gd name="connsiteX70" fmla="*/ 596354 w 1168447"/>
                <a:gd name="connsiteY70" fmla="*/ 196012 h 1182818"/>
                <a:gd name="connsiteX71" fmla="*/ 670017 w 1168447"/>
                <a:gd name="connsiteY71" fmla="*/ 366344 h 1182818"/>
                <a:gd name="connsiteX72" fmla="*/ 566356 w 1168447"/>
                <a:gd name="connsiteY72" fmla="*/ 473703 h 1182818"/>
                <a:gd name="connsiteX73" fmla="*/ 495354 w 1168447"/>
                <a:gd name="connsiteY73" fmla="*/ 309461 h 1182818"/>
                <a:gd name="connsiteX74" fmla="*/ 596354 w 1168447"/>
                <a:gd name="connsiteY74" fmla="*/ 196012 h 1182818"/>
                <a:gd name="connsiteX75" fmla="*/ 707818 w 1168447"/>
                <a:gd name="connsiteY75" fmla="*/ 70879 h 1182818"/>
                <a:gd name="connsiteX76" fmla="*/ 716660 w 1168447"/>
                <a:gd name="connsiteY76" fmla="*/ 67722 h 1182818"/>
                <a:gd name="connsiteX77" fmla="*/ 724058 w 1168447"/>
                <a:gd name="connsiteY77" fmla="*/ 73495 h 1182818"/>
                <a:gd name="connsiteX78" fmla="*/ 794834 w 1168447"/>
                <a:gd name="connsiteY78" fmla="*/ 237151 h 1182818"/>
                <a:gd name="connsiteX79" fmla="*/ 720945 w 1168447"/>
                <a:gd name="connsiteY79" fmla="*/ 313656 h 1182818"/>
                <a:gd name="connsiteX80" fmla="*/ 646019 w 1168447"/>
                <a:gd name="connsiteY80" fmla="*/ 140302 h 1182818"/>
                <a:gd name="connsiteX81" fmla="*/ 707818 w 1168447"/>
                <a:gd name="connsiteY81" fmla="*/ 70879 h 1182818"/>
                <a:gd name="connsiteX82" fmla="*/ 228354 w 1168447"/>
                <a:gd name="connsiteY82" fmla="*/ 609211 h 1182818"/>
                <a:gd name="connsiteX83" fmla="*/ 294574 w 1168447"/>
                <a:gd name="connsiteY83" fmla="*/ 534826 h 1182818"/>
                <a:gd name="connsiteX84" fmla="*/ 360749 w 1168447"/>
                <a:gd name="connsiteY84" fmla="*/ 686573 h 1182818"/>
                <a:gd name="connsiteX85" fmla="*/ 277342 w 1168447"/>
                <a:gd name="connsiteY85" fmla="*/ 772912 h 1182818"/>
                <a:gd name="connsiteX86" fmla="*/ 226369 w 1168447"/>
                <a:gd name="connsiteY86" fmla="*/ 618729 h 1182818"/>
                <a:gd name="connsiteX87" fmla="*/ 228354 w 1168447"/>
                <a:gd name="connsiteY87" fmla="*/ 609211 h 118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68447" h="1182818">
                  <a:moveTo>
                    <a:pt x="162179" y="639976"/>
                  </a:moveTo>
                  <a:lnTo>
                    <a:pt x="224294" y="827855"/>
                  </a:lnTo>
                  <a:lnTo>
                    <a:pt x="58924" y="999089"/>
                  </a:lnTo>
                  <a:cubicBezTo>
                    <a:pt x="20220" y="1039191"/>
                    <a:pt x="-1252" y="1094089"/>
                    <a:pt x="56" y="1149799"/>
                  </a:cubicBezTo>
                  <a:cubicBezTo>
                    <a:pt x="462" y="1168158"/>
                    <a:pt x="15439" y="1182773"/>
                    <a:pt x="33798" y="1182819"/>
                  </a:cubicBezTo>
                  <a:lnTo>
                    <a:pt x="34249" y="1182819"/>
                  </a:lnTo>
                  <a:cubicBezTo>
                    <a:pt x="89779" y="1182819"/>
                    <a:pt x="144090" y="1160219"/>
                    <a:pt x="183245" y="1120794"/>
                  </a:cubicBezTo>
                  <a:lnTo>
                    <a:pt x="225512" y="1078211"/>
                  </a:lnTo>
                  <a:cubicBezTo>
                    <a:pt x="238684" y="1064948"/>
                    <a:pt x="238593" y="1043522"/>
                    <a:pt x="225331" y="1030395"/>
                  </a:cubicBezTo>
                  <a:cubicBezTo>
                    <a:pt x="212069" y="1017223"/>
                    <a:pt x="190642" y="1017313"/>
                    <a:pt x="177516" y="1030575"/>
                  </a:cubicBezTo>
                  <a:lnTo>
                    <a:pt x="135248" y="1073158"/>
                  </a:lnTo>
                  <a:cubicBezTo>
                    <a:pt x="117746" y="1090796"/>
                    <a:pt x="95778" y="1103427"/>
                    <a:pt x="72051" y="1110012"/>
                  </a:cubicBezTo>
                  <a:cubicBezTo>
                    <a:pt x="78140" y="1086150"/>
                    <a:pt x="90320" y="1063956"/>
                    <a:pt x="107597" y="1046093"/>
                  </a:cubicBezTo>
                  <a:lnTo>
                    <a:pt x="885187" y="240940"/>
                  </a:lnTo>
                  <a:cubicBezTo>
                    <a:pt x="887623" y="238414"/>
                    <a:pt x="890465" y="237873"/>
                    <a:pt x="892405" y="237828"/>
                  </a:cubicBezTo>
                  <a:cubicBezTo>
                    <a:pt x="894209" y="237783"/>
                    <a:pt x="897186" y="238279"/>
                    <a:pt x="899667" y="240760"/>
                  </a:cubicBezTo>
                  <a:lnTo>
                    <a:pt x="923801" y="264397"/>
                  </a:lnTo>
                  <a:cubicBezTo>
                    <a:pt x="926327" y="266833"/>
                    <a:pt x="926868" y="269675"/>
                    <a:pt x="926868" y="271615"/>
                  </a:cubicBezTo>
                  <a:cubicBezTo>
                    <a:pt x="926868" y="273554"/>
                    <a:pt x="926372" y="276396"/>
                    <a:pt x="923891" y="278877"/>
                  </a:cubicBezTo>
                  <a:lnTo>
                    <a:pt x="280906" y="926509"/>
                  </a:lnTo>
                  <a:cubicBezTo>
                    <a:pt x="267734" y="939771"/>
                    <a:pt x="267824" y="961197"/>
                    <a:pt x="281086" y="974324"/>
                  </a:cubicBezTo>
                  <a:cubicBezTo>
                    <a:pt x="294348" y="987496"/>
                    <a:pt x="315775" y="987406"/>
                    <a:pt x="328902" y="974144"/>
                  </a:cubicBezTo>
                  <a:lnTo>
                    <a:pt x="350960" y="951905"/>
                  </a:lnTo>
                  <a:cubicBezTo>
                    <a:pt x="350960" y="951905"/>
                    <a:pt x="555169" y="1013479"/>
                    <a:pt x="562793" y="1013479"/>
                  </a:cubicBezTo>
                  <a:cubicBezTo>
                    <a:pt x="582099" y="1013479"/>
                    <a:pt x="601090" y="1006262"/>
                    <a:pt x="615570" y="992819"/>
                  </a:cubicBezTo>
                  <a:lnTo>
                    <a:pt x="1143707" y="502212"/>
                  </a:lnTo>
                  <a:cubicBezTo>
                    <a:pt x="1163195" y="484124"/>
                    <a:pt x="1171946" y="457735"/>
                    <a:pt x="1167164" y="431572"/>
                  </a:cubicBezTo>
                  <a:cubicBezTo>
                    <a:pt x="1162383" y="405453"/>
                    <a:pt x="1144835" y="383846"/>
                    <a:pt x="1120251" y="373832"/>
                  </a:cubicBezTo>
                  <a:lnTo>
                    <a:pt x="980142" y="316724"/>
                  </a:lnTo>
                  <a:cubicBezTo>
                    <a:pt x="989570" y="303507"/>
                    <a:pt x="994667" y="287719"/>
                    <a:pt x="994532" y="271164"/>
                  </a:cubicBezTo>
                  <a:cubicBezTo>
                    <a:pt x="994396" y="250278"/>
                    <a:pt x="986096" y="230701"/>
                    <a:pt x="971165" y="216085"/>
                  </a:cubicBezTo>
                  <a:lnTo>
                    <a:pt x="947032" y="192448"/>
                  </a:lnTo>
                  <a:cubicBezTo>
                    <a:pt x="932371" y="178103"/>
                    <a:pt x="913065" y="170209"/>
                    <a:pt x="892585" y="170209"/>
                  </a:cubicBezTo>
                  <a:cubicBezTo>
                    <a:pt x="892224" y="170209"/>
                    <a:pt x="891863" y="170209"/>
                    <a:pt x="891502" y="170209"/>
                  </a:cubicBezTo>
                  <a:cubicBezTo>
                    <a:pt x="874948" y="170435"/>
                    <a:pt x="859295" y="175848"/>
                    <a:pt x="846258" y="185592"/>
                  </a:cubicBezTo>
                  <a:lnTo>
                    <a:pt x="786218" y="46701"/>
                  </a:lnTo>
                  <a:cubicBezTo>
                    <a:pt x="775662" y="22297"/>
                    <a:pt x="753739" y="5245"/>
                    <a:pt x="727486" y="1005"/>
                  </a:cubicBezTo>
                  <a:cubicBezTo>
                    <a:pt x="701277" y="-3235"/>
                    <a:pt x="675024" y="6102"/>
                    <a:pt x="657386" y="25950"/>
                  </a:cubicBezTo>
                  <a:lnTo>
                    <a:pt x="177831" y="564192"/>
                  </a:lnTo>
                  <a:cubicBezTo>
                    <a:pt x="159517" y="584762"/>
                    <a:pt x="153518" y="613812"/>
                    <a:pt x="162179" y="639976"/>
                  </a:cubicBezTo>
                  <a:lnTo>
                    <a:pt x="162179" y="639976"/>
                  </a:lnTo>
                  <a:close/>
                  <a:moveTo>
                    <a:pt x="863580" y="670108"/>
                  </a:moveTo>
                  <a:lnTo>
                    <a:pt x="697894" y="602535"/>
                  </a:lnTo>
                  <a:lnTo>
                    <a:pt x="803044" y="496619"/>
                  </a:lnTo>
                  <a:lnTo>
                    <a:pt x="974909" y="566673"/>
                  </a:lnTo>
                  <a:lnTo>
                    <a:pt x="863580" y="670108"/>
                  </a:lnTo>
                  <a:close/>
                  <a:moveTo>
                    <a:pt x="697082" y="824788"/>
                  </a:moveTo>
                  <a:lnTo>
                    <a:pt x="540960" y="760597"/>
                  </a:lnTo>
                  <a:lnTo>
                    <a:pt x="646244" y="654591"/>
                  </a:lnTo>
                  <a:lnTo>
                    <a:pt x="808908" y="720901"/>
                  </a:lnTo>
                  <a:lnTo>
                    <a:pt x="697082" y="824788"/>
                  </a:lnTo>
                  <a:close/>
                  <a:moveTo>
                    <a:pt x="569514" y="943289"/>
                  </a:moveTo>
                  <a:cubicBezTo>
                    <a:pt x="566988" y="945635"/>
                    <a:pt x="563334" y="946492"/>
                    <a:pt x="559996" y="945454"/>
                  </a:cubicBezTo>
                  <a:lnTo>
                    <a:pt x="404775" y="897729"/>
                  </a:lnTo>
                  <a:lnTo>
                    <a:pt x="489355" y="812518"/>
                  </a:lnTo>
                  <a:lnTo>
                    <a:pt x="642455" y="875490"/>
                  </a:lnTo>
                  <a:lnTo>
                    <a:pt x="569514" y="943289"/>
                  </a:lnTo>
                  <a:close/>
                  <a:moveTo>
                    <a:pt x="1100628" y="443751"/>
                  </a:moveTo>
                  <a:cubicBezTo>
                    <a:pt x="1100989" y="445736"/>
                    <a:pt x="1101079" y="449480"/>
                    <a:pt x="1097696" y="452637"/>
                  </a:cubicBezTo>
                  <a:lnTo>
                    <a:pt x="1029536" y="515926"/>
                  </a:lnTo>
                  <a:lnTo>
                    <a:pt x="854648" y="444608"/>
                  </a:lnTo>
                  <a:lnTo>
                    <a:pt x="929575" y="369141"/>
                  </a:lnTo>
                  <a:lnTo>
                    <a:pt x="1094674" y="436443"/>
                  </a:lnTo>
                  <a:cubicBezTo>
                    <a:pt x="1099004" y="438248"/>
                    <a:pt x="1100267" y="441811"/>
                    <a:pt x="1100628" y="443751"/>
                  </a:cubicBezTo>
                  <a:lnTo>
                    <a:pt x="1100628" y="443751"/>
                  </a:lnTo>
                  <a:close/>
                  <a:moveTo>
                    <a:pt x="445689" y="365171"/>
                  </a:moveTo>
                  <a:lnTo>
                    <a:pt x="515428" y="526436"/>
                  </a:lnTo>
                  <a:lnTo>
                    <a:pt x="411632" y="633886"/>
                  </a:lnTo>
                  <a:lnTo>
                    <a:pt x="344149" y="479162"/>
                  </a:lnTo>
                  <a:lnTo>
                    <a:pt x="445689" y="365171"/>
                  </a:lnTo>
                  <a:close/>
                  <a:moveTo>
                    <a:pt x="596354" y="196012"/>
                  </a:moveTo>
                  <a:lnTo>
                    <a:pt x="670017" y="366344"/>
                  </a:lnTo>
                  <a:lnTo>
                    <a:pt x="566356" y="473703"/>
                  </a:lnTo>
                  <a:lnTo>
                    <a:pt x="495354" y="309461"/>
                  </a:lnTo>
                  <a:lnTo>
                    <a:pt x="596354" y="196012"/>
                  </a:lnTo>
                  <a:close/>
                  <a:moveTo>
                    <a:pt x="707818" y="70879"/>
                  </a:moveTo>
                  <a:cubicBezTo>
                    <a:pt x="710931" y="67406"/>
                    <a:pt x="714675" y="67406"/>
                    <a:pt x="716660" y="67722"/>
                  </a:cubicBezTo>
                  <a:cubicBezTo>
                    <a:pt x="718644" y="68037"/>
                    <a:pt x="722208" y="69210"/>
                    <a:pt x="724058" y="73495"/>
                  </a:cubicBezTo>
                  <a:lnTo>
                    <a:pt x="794834" y="237151"/>
                  </a:lnTo>
                  <a:lnTo>
                    <a:pt x="720945" y="313656"/>
                  </a:lnTo>
                  <a:lnTo>
                    <a:pt x="646019" y="140302"/>
                  </a:lnTo>
                  <a:lnTo>
                    <a:pt x="707818" y="70879"/>
                  </a:lnTo>
                  <a:close/>
                  <a:moveTo>
                    <a:pt x="228354" y="609211"/>
                  </a:moveTo>
                  <a:lnTo>
                    <a:pt x="294574" y="534826"/>
                  </a:lnTo>
                  <a:lnTo>
                    <a:pt x="360749" y="686573"/>
                  </a:lnTo>
                  <a:lnTo>
                    <a:pt x="277342" y="772912"/>
                  </a:lnTo>
                  <a:lnTo>
                    <a:pt x="226369" y="618729"/>
                  </a:lnTo>
                  <a:cubicBezTo>
                    <a:pt x="225286" y="615436"/>
                    <a:pt x="226053" y="611782"/>
                    <a:pt x="228354" y="609211"/>
                  </a:cubicBezTo>
                  <a:close/>
                </a:path>
              </a:pathLst>
            </a:cu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p>
          </p:txBody>
        </p:sp>
      </p:gr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关于职称</a:t>
            </a:r>
            <a:endParaRPr lang="zh-CN" altLang="en-US" dirty="0"/>
          </a:p>
        </p:txBody>
      </p:sp>
      <p:grpSp>
        <p:nvGrpSpPr>
          <p:cNvPr id="3" name="组合 2"/>
          <p:cNvGrpSpPr/>
          <p:nvPr/>
        </p:nvGrpSpPr>
        <p:grpSpPr>
          <a:xfrm>
            <a:off x="0" y="0"/>
            <a:ext cx="10848510" cy="6858000"/>
            <a:chOff x="0" y="0"/>
            <a:chExt cx="10848510" cy="6858000"/>
          </a:xfrm>
        </p:grpSpPr>
        <p:sp>
          <p:nvSpPr>
            <p:cNvPr id="4" name="任意多边形 3"/>
            <p:cNvSpPr/>
            <p:nvPr/>
          </p:nvSpPr>
          <p:spPr>
            <a:xfrm>
              <a:off x="7054890" y="1170611"/>
              <a:ext cx="1066760" cy="1360830"/>
            </a:xfrm>
            <a:custGeom>
              <a:avLst/>
              <a:gdLst>
                <a:gd name="connsiteX0" fmla="*/ 168398 w 474340"/>
                <a:gd name="connsiteY0" fmla="*/ 298492 h 605099"/>
                <a:gd name="connsiteX1" fmla="*/ 237232 w 474340"/>
                <a:gd name="connsiteY1" fmla="*/ 414237 h 605099"/>
                <a:gd name="connsiteX2" fmla="*/ 305943 w 474340"/>
                <a:gd name="connsiteY2" fmla="*/ 298492 h 605099"/>
                <a:gd name="connsiteX3" fmla="*/ 474094 w 474340"/>
                <a:gd name="connsiteY3" fmla="*/ 513166 h 605099"/>
                <a:gd name="connsiteX4" fmla="*/ 474340 w 474340"/>
                <a:gd name="connsiteY4" fmla="*/ 523354 h 605099"/>
                <a:gd name="connsiteX5" fmla="*/ 474340 w 474340"/>
                <a:gd name="connsiteY5" fmla="*/ 534769 h 605099"/>
                <a:gd name="connsiteX6" fmla="*/ 237232 w 474340"/>
                <a:gd name="connsiteY6" fmla="*/ 605099 h 605099"/>
                <a:gd name="connsiteX7" fmla="*/ 0 w 474340"/>
                <a:gd name="connsiteY7" fmla="*/ 534769 h 605099"/>
                <a:gd name="connsiteX8" fmla="*/ 0 w 474340"/>
                <a:gd name="connsiteY8" fmla="*/ 519432 h 605099"/>
                <a:gd name="connsiteX9" fmla="*/ 0 w 474340"/>
                <a:gd name="connsiteY9" fmla="*/ 519426 h 605099"/>
                <a:gd name="connsiteX10" fmla="*/ 369 w 474340"/>
                <a:gd name="connsiteY10" fmla="*/ 508502 h 605099"/>
                <a:gd name="connsiteX11" fmla="*/ 168398 w 474340"/>
                <a:gd name="connsiteY11" fmla="*/ 298492 h 605099"/>
                <a:gd name="connsiteX12" fmla="*/ 237206 w 474340"/>
                <a:gd name="connsiteY12" fmla="*/ 0 h 605099"/>
                <a:gd name="connsiteX13" fmla="*/ 362724 w 474340"/>
                <a:gd name="connsiteY13" fmla="*/ 152315 h 605099"/>
                <a:gd name="connsiteX14" fmla="*/ 237206 w 474340"/>
                <a:gd name="connsiteY14" fmla="*/ 304631 h 605099"/>
                <a:gd name="connsiteX15" fmla="*/ 111564 w 474340"/>
                <a:gd name="connsiteY15" fmla="*/ 152315 h 605099"/>
                <a:gd name="connsiteX16" fmla="*/ 237206 w 474340"/>
                <a:gd name="connsiteY16"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4340" h="605099">
                  <a:moveTo>
                    <a:pt x="168398" y="298492"/>
                  </a:moveTo>
                  <a:lnTo>
                    <a:pt x="237232" y="414237"/>
                  </a:lnTo>
                  <a:lnTo>
                    <a:pt x="305943" y="298492"/>
                  </a:lnTo>
                  <a:cubicBezTo>
                    <a:pt x="452584" y="324881"/>
                    <a:pt x="471759" y="366736"/>
                    <a:pt x="474094" y="513166"/>
                  </a:cubicBezTo>
                  <a:cubicBezTo>
                    <a:pt x="474217" y="522617"/>
                    <a:pt x="474340" y="524213"/>
                    <a:pt x="474340" y="523354"/>
                  </a:cubicBezTo>
                  <a:cubicBezTo>
                    <a:pt x="474340" y="525808"/>
                    <a:pt x="474340" y="529491"/>
                    <a:pt x="474340" y="534769"/>
                  </a:cubicBezTo>
                  <a:cubicBezTo>
                    <a:pt x="474340" y="534769"/>
                    <a:pt x="439432" y="605099"/>
                    <a:pt x="237232" y="605099"/>
                  </a:cubicBezTo>
                  <a:cubicBezTo>
                    <a:pt x="34909" y="605099"/>
                    <a:pt x="0" y="534769"/>
                    <a:pt x="0" y="534769"/>
                  </a:cubicBezTo>
                  <a:lnTo>
                    <a:pt x="0" y="519432"/>
                  </a:lnTo>
                  <a:lnTo>
                    <a:pt x="0" y="519426"/>
                  </a:lnTo>
                  <a:cubicBezTo>
                    <a:pt x="123" y="520776"/>
                    <a:pt x="123" y="520162"/>
                    <a:pt x="369" y="508502"/>
                  </a:cubicBezTo>
                  <a:cubicBezTo>
                    <a:pt x="3073" y="365754"/>
                    <a:pt x="23355" y="324636"/>
                    <a:pt x="168398" y="298492"/>
                  </a:cubicBezTo>
                  <a:close/>
                  <a:moveTo>
                    <a:pt x="237206" y="0"/>
                  </a:moveTo>
                  <a:cubicBezTo>
                    <a:pt x="344284" y="0"/>
                    <a:pt x="362847" y="68241"/>
                    <a:pt x="362724" y="152315"/>
                  </a:cubicBezTo>
                  <a:cubicBezTo>
                    <a:pt x="362724" y="236390"/>
                    <a:pt x="306542" y="304631"/>
                    <a:pt x="237206" y="304631"/>
                  </a:cubicBezTo>
                  <a:cubicBezTo>
                    <a:pt x="167869" y="304631"/>
                    <a:pt x="111564" y="236390"/>
                    <a:pt x="111564" y="152315"/>
                  </a:cubicBezTo>
                  <a:cubicBezTo>
                    <a:pt x="111564" y="68241"/>
                    <a:pt x="130005" y="0"/>
                    <a:pt x="237206" y="0"/>
                  </a:cubicBezTo>
                  <a:close/>
                </a:path>
              </a:pathLst>
            </a:custGeom>
            <a:solidFill>
              <a:schemeClr val="tx1">
                <a:alpha val="50000"/>
              </a:schemeClr>
            </a:solidFill>
            <a:ln>
              <a:noFill/>
            </a:ln>
          </p:spPr>
          <p:txBody>
            <a:bodyPr/>
            <a:lstStyle/>
            <a:p>
              <a:endParaRPr lang="en-US">
                <a:solidFill>
                  <a:schemeClr val="tx1"/>
                </a:solidFill>
              </a:endParaRPr>
            </a:p>
          </p:txBody>
        </p:sp>
        <p:sp>
          <p:nvSpPr>
            <p:cNvPr id="5" name="矩形 4"/>
            <p:cNvSpPr/>
            <p:nvPr/>
          </p:nvSpPr>
          <p:spPr>
            <a:xfrm>
              <a:off x="0" y="0"/>
              <a:ext cx="4051300" cy="685800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8248671" y="1463675"/>
              <a:ext cx="607292" cy="774702"/>
            </a:xfrm>
            <a:custGeom>
              <a:avLst/>
              <a:gdLst>
                <a:gd name="connsiteX0" fmla="*/ 168398 w 474340"/>
                <a:gd name="connsiteY0" fmla="*/ 298492 h 605099"/>
                <a:gd name="connsiteX1" fmla="*/ 237232 w 474340"/>
                <a:gd name="connsiteY1" fmla="*/ 414237 h 605099"/>
                <a:gd name="connsiteX2" fmla="*/ 305943 w 474340"/>
                <a:gd name="connsiteY2" fmla="*/ 298492 h 605099"/>
                <a:gd name="connsiteX3" fmla="*/ 474094 w 474340"/>
                <a:gd name="connsiteY3" fmla="*/ 513166 h 605099"/>
                <a:gd name="connsiteX4" fmla="*/ 474340 w 474340"/>
                <a:gd name="connsiteY4" fmla="*/ 523354 h 605099"/>
                <a:gd name="connsiteX5" fmla="*/ 474340 w 474340"/>
                <a:gd name="connsiteY5" fmla="*/ 534769 h 605099"/>
                <a:gd name="connsiteX6" fmla="*/ 237232 w 474340"/>
                <a:gd name="connsiteY6" fmla="*/ 605099 h 605099"/>
                <a:gd name="connsiteX7" fmla="*/ 0 w 474340"/>
                <a:gd name="connsiteY7" fmla="*/ 534769 h 605099"/>
                <a:gd name="connsiteX8" fmla="*/ 0 w 474340"/>
                <a:gd name="connsiteY8" fmla="*/ 519432 h 605099"/>
                <a:gd name="connsiteX9" fmla="*/ 0 w 474340"/>
                <a:gd name="connsiteY9" fmla="*/ 519426 h 605099"/>
                <a:gd name="connsiteX10" fmla="*/ 369 w 474340"/>
                <a:gd name="connsiteY10" fmla="*/ 508502 h 605099"/>
                <a:gd name="connsiteX11" fmla="*/ 168398 w 474340"/>
                <a:gd name="connsiteY11" fmla="*/ 298492 h 605099"/>
                <a:gd name="connsiteX12" fmla="*/ 237206 w 474340"/>
                <a:gd name="connsiteY12" fmla="*/ 0 h 605099"/>
                <a:gd name="connsiteX13" fmla="*/ 362724 w 474340"/>
                <a:gd name="connsiteY13" fmla="*/ 152315 h 605099"/>
                <a:gd name="connsiteX14" fmla="*/ 237206 w 474340"/>
                <a:gd name="connsiteY14" fmla="*/ 304631 h 605099"/>
                <a:gd name="connsiteX15" fmla="*/ 111564 w 474340"/>
                <a:gd name="connsiteY15" fmla="*/ 152315 h 605099"/>
                <a:gd name="connsiteX16" fmla="*/ 237206 w 474340"/>
                <a:gd name="connsiteY16"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4340" h="605099">
                  <a:moveTo>
                    <a:pt x="168398" y="298492"/>
                  </a:moveTo>
                  <a:lnTo>
                    <a:pt x="237232" y="414237"/>
                  </a:lnTo>
                  <a:lnTo>
                    <a:pt x="305943" y="298492"/>
                  </a:lnTo>
                  <a:cubicBezTo>
                    <a:pt x="452584" y="324881"/>
                    <a:pt x="471759" y="366736"/>
                    <a:pt x="474094" y="513166"/>
                  </a:cubicBezTo>
                  <a:cubicBezTo>
                    <a:pt x="474217" y="522617"/>
                    <a:pt x="474340" y="524213"/>
                    <a:pt x="474340" y="523354"/>
                  </a:cubicBezTo>
                  <a:cubicBezTo>
                    <a:pt x="474340" y="525808"/>
                    <a:pt x="474340" y="529491"/>
                    <a:pt x="474340" y="534769"/>
                  </a:cubicBezTo>
                  <a:cubicBezTo>
                    <a:pt x="474340" y="534769"/>
                    <a:pt x="439432" y="605099"/>
                    <a:pt x="237232" y="605099"/>
                  </a:cubicBezTo>
                  <a:cubicBezTo>
                    <a:pt x="34909" y="605099"/>
                    <a:pt x="0" y="534769"/>
                    <a:pt x="0" y="534769"/>
                  </a:cubicBezTo>
                  <a:lnTo>
                    <a:pt x="0" y="519432"/>
                  </a:lnTo>
                  <a:lnTo>
                    <a:pt x="0" y="519426"/>
                  </a:lnTo>
                  <a:cubicBezTo>
                    <a:pt x="123" y="520776"/>
                    <a:pt x="123" y="520162"/>
                    <a:pt x="369" y="508502"/>
                  </a:cubicBezTo>
                  <a:cubicBezTo>
                    <a:pt x="3073" y="365754"/>
                    <a:pt x="23355" y="324636"/>
                    <a:pt x="168398" y="298492"/>
                  </a:cubicBezTo>
                  <a:close/>
                  <a:moveTo>
                    <a:pt x="237206" y="0"/>
                  </a:moveTo>
                  <a:cubicBezTo>
                    <a:pt x="344284" y="0"/>
                    <a:pt x="362847" y="68241"/>
                    <a:pt x="362724" y="152315"/>
                  </a:cubicBezTo>
                  <a:cubicBezTo>
                    <a:pt x="362724" y="236390"/>
                    <a:pt x="306542" y="304631"/>
                    <a:pt x="237206" y="304631"/>
                  </a:cubicBezTo>
                  <a:cubicBezTo>
                    <a:pt x="167869" y="304631"/>
                    <a:pt x="111564" y="236390"/>
                    <a:pt x="111564" y="152315"/>
                  </a:cubicBezTo>
                  <a:cubicBezTo>
                    <a:pt x="111564" y="68241"/>
                    <a:pt x="130005" y="0"/>
                    <a:pt x="237206"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任意多边形 6"/>
            <p:cNvSpPr/>
            <p:nvPr/>
          </p:nvSpPr>
          <p:spPr>
            <a:xfrm>
              <a:off x="6320577" y="1463675"/>
              <a:ext cx="607292" cy="774702"/>
            </a:xfrm>
            <a:custGeom>
              <a:avLst/>
              <a:gdLst>
                <a:gd name="connsiteX0" fmla="*/ 168398 w 474340"/>
                <a:gd name="connsiteY0" fmla="*/ 298492 h 605099"/>
                <a:gd name="connsiteX1" fmla="*/ 237232 w 474340"/>
                <a:gd name="connsiteY1" fmla="*/ 414237 h 605099"/>
                <a:gd name="connsiteX2" fmla="*/ 305943 w 474340"/>
                <a:gd name="connsiteY2" fmla="*/ 298492 h 605099"/>
                <a:gd name="connsiteX3" fmla="*/ 474094 w 474340"/>
                <a:gd name="connsiteY3" fmla="*/ 513166 h 605099"/>
                <a:gd name="connsiteX4" fmla="*/ 474340 w 474340"/>
                <a:gd name="connsiteY4" fmla="*/ 523354 h 605099"/>
                <a:gd name="connsiteX5" fmla="*/ 474340 w 474340"/>
                <a:gd name="connsiteY5" fmla="*/ 534769 h 605099"/>
                <a:gd name="connsiteX6" fmla="*/ 237232 w 474340"/>
                <a:gd name="connsiteY6" fmla="*/ 605099 h 605099"/>
                <a:gd name="connsiteX7" fmla="*/ 0 w 474340"/>
                <a:gd name="connsiteY7" fmla="*/ 534769 h 605099"/>
                <a:gd name="connsiteX8" fmla="*/ 0 w 474340"/>
                <a:gd name="connsiteY8" fmla="*/ 519432 h 605099"/>
                <a:gd name="connsiteX9" fmla="*/ 0 w 474340"/>
                <a:gd name="connsiteY9" fmla="*/ 519426 h 605099"/>
                <a:gd name="connsiteX10" fmla="*/ 369 w 474340"/>
                <a:gd name="connsiteY10" fmla="*/ 508502 h 605099"/>
                <a:gd name="connsiteX11" fmla="*/ 168398 w 474340"/>
                <a:gd name="connsiteY11" fmla="*/ 298492 h 605099"/>
                <a:gd name="connsiteX12" fmla="*/ 237206 w 474340"/>
                <a:gd name="connsiteY12" fmla="*/ 0 h 605099"/>
                <a:gd name="connsiteX13" fmla="*/ 362724 w 474340"/>
                <a:gd name="connsiteY13" fmla="*/ 152315 h 605099"/>
                <a:gd name="connsiteX14" fmla="*/ 237206 w 474340"/>
                <a:gd name="connsiteY14" fmla="*/ 304631 h 605099"/>
                <a:gd name="connsiteX15" fmla="*/ 111564 w 474340"/>
                <a:gd name="connsiteY15" fmla="*/ 152315 h 605099"/>
                <a:gd name="connsiteX16" fmla="*/ 237206 w 474340"/>
                <a:gd name="connsiteY16"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4340" h="605099">
                  <a:moveTo>
                    <a:pt x="168398" y="298492"/>
                  </a:moveTo>
                  <a:lnTo>
                    <a:pt x="237232" y="414237"/>
                  </a:lnTo>
                  <a:lnTo>
                    <a:pt x="305943" y="298492"/>
                  </a:lnTo>
                  <a:cubicBezTo>
                    <a:pt x="452584" y="324881"/>
                    <a:pt x="471759" y="366736"/>
                    <a:pt x="474094" y="513166"/>
                  </a:cubicBezTo>
                  <a:cubicBezTo>
                    <a:pt x="474217" y="522617"/>
                    <a:pt x="474340" y="524213"/>
                    <a:pt x="474340" y="523354"/>
                  </a:cubicBezTo>
                  <a:cubicBezTo>
                    <a:pt x="474340" y="525808"/>
                    <a:pt x="474340" y="529491"/>
                    <a:pt x="474340" y="534769"/>
                  </a:cubicBezTo>
                  <a:cubicBezTo>
                    <a:pt x="474340" y="534769"/>
                    <a:pt x="439432" y="605099"/>
                    <a:pt x="237232" y="605099"/>
                  </a:cubicBezTo>
                  <a:cubicBezTo>
                    <a:pt x="34909" y="605099"/>
                    <a:pt x="0" y="534769"/>
                    <a:pt x="0" y="534769"/>
                  </a:cubicBezTo>
                  <a:lnTo>
                    <a:pt x="0" y="519432"/>
                  </a:lnTo>
                  <a:lnTo>
                    <a:pt x="0" y="519426"/>
                  </a:lnTo>
                  <a:cubicBezTo>
                    <a:pt x="123" y="520776"/>
                    <a:pt x="123" y="520162"/>
                    <a:pt x="369" y="508502"/>
                  </a:cubicBezTo>
                  <a:cubicBezTo>
                    <a:pt x="3073" y="365754"/>
                    <a:pt x="23355" y="324636"/>
                    <a:pt x="168398" y="298492"/>
                  </a:cubicBezTo>
                  <a:close/>
                  <a:moveTo>
                    <a:pt x="237206" y="0"/>
                  </a:moveTo>
                  <a:cubicBezTo>
                    <a:pt x="344284" y="0"/>
                    <a:pt x="362847" y="68241"/>
                    <a:pt x="362724" y="152315"/>
                  </a:cubicBezTo>
                  <a:cubicBezTo>
                    <a:pt x="362724" y="236390"/>
                    <a:pt x="306542" y="304631"/>
                    <a:pt x="237206" y="304631"/>
                  </a:cubicBezTo>
                  <a:cubicBezTo>
                    <a:pt x="167869" y="304631"/>
                    <a:pt x="111564" y="236390"/>
                    <a:pt x="111564" y="152315"/>
                  </a:cubicBezTo>
                  <a:cubicBezTo>
                    <a:pt x="111564" y="68241"/>
                    <a:pt x="130005" y="0"/>
                    <a:pt x="237206"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任意多边形 7"/>
            <p:cNvSpPr/>
            <p:nvPr/>
          </p:nvSpPr>
          <p:spPr>
            <a:xfrm>
              <a:off x="8982984" y="1463675"/>
              <a:ext cx="607292" cy="774702"/>
            </a:xfrm>
            <a:custGeom>
              <a:avLst/>
              <a:gdLst>
                <a:gd name="connsiteX0" fmla="*/ 168398 w 474340"/>
                <a:gd name="connsiteY0" fmla="*/ 298492 h 605099"/>
                <a:gd name="connsiteX1" fmla="*/ 237232 w 474340"/>
                <a:gd name="connsiteY1" fmla="*/ 414237 h 605099"/>
                <a:gd name="connsiteX2" fmla="*/ 305943 w 474340"/>
                <a:gd name="connsiteY2" fmla="*/ 298492 h 605099"/>
                <a:gd name="connsiteX3" fmla="*/ 474094 w 474340"/>
                <a:gd name="connsiteY3" fmla="*/ 513166 h 605099"/>
                <a:gd name="connsiteX4" fmla="*/ 474340 w 474340"/>
                <a:gd name="connsiteY4" fmla="*/ 523354 h 605099"/>
                <a:gd name="connsiteX5" fmla="*/ 474340 w 474340"/>
                <a:gd name="connsiteY5" fmla="*/ 534769 h 605099"/>
                <a:gd name="connsiteX6" fmla="*/ 237232 w 474340"/>
                <a:gd name="connsiteY6" fmla="*/ 605099 h 605099"/>
                <a:gd name="connsiteX7" fmla="*/ 0 w 474340"/>
                <a:gd name="connsiteY7" fmla="*/ 534769 h 605099"/>
                <a:gd name="connsiteX8" fmla="*/ 0 w 474340"/>
                <a:gd name="connsiteY8" fmla="*/ 519432 h 605099"/>
                <a:gd name="connsiteX9" fmla="*/ 0 w 474340"/>
                <a:gd name="connsiteY9" fmla="*/ 519426 h 605099"/>
                <a:gd name="connsiteX10" fmla="*/ 369 w 474340"/>
                <a:gd name="connsiteY10" fmla="*/ 508502 h 605099"/>
                <a:gd name="connsiteX11" fmla="*/ 168398 w 474340"/>
                <a:gd name="connsiteY11" fmla="*/ 298492 h 605099"/>
                <a:gd name="connsiteX12" fmla="*/ 237206 w 474340"/>
                <a:gd name="connsiteY12" fmla="*/ 0 h 605099"/>
                <a:gd name="connsiteX13" fmla="*/ 362724 w 474340"/>
                <a:gd name="connsiteY13" fmla="*/ 152315 h 605099"/>
                <a:gd name="connsiteX14" fmla="*/ 237206 w 474340"/>
                <a:gd name="connsiteY14" fmla="*/ 304631 h 605099"/>
                <a:gd name="connsiteX15" fmla="*/ 111564 w 474340"/>
                <a:gd name="connsiteY15" fmla="*/ 152315 h 605099"/>
                <a:gd name="connsiteX16" fmla="*/ 237206 w 474340"/>
                <a:gd name="connsiteY16"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4340" h="605099">
                  <a:moveTo>
                    <a:pt x="168398" y="298492"/>
                  </a:moveTo>
                  <a:lnTo>
                    <a:pt x="237232" y="414237"/>
                  </a:lnTo>
                  <a:lnTo>
                    <a:pt x="305943" y="298492"/>
                  </a:lnTo>
                  <a:cubicBezTo>
                    <a:pt x="452584" y="324881"/>
                    <a:pt x="471759" y="366736"/>
                    <a:pt x="474094" y="513166"/>
                  </a:cubicBezTo>
                  <a:cubicBezTo>
                    <a:pt x="474217" y="522617"/>
                    <a:pt x="474340" y="524213"/>
                    <a:pt x="474340" y="523354"/>
                  </a:cubicBezTo>
                  <a:cubicBezTo>
                    <a:pt x="474340" y="525808"/>
                    <a:pt x="474340" y="529491"/>
                    <a:pt x="474340" y="534769"/>
                  </a:cubicBezTo>
                  <a:cubicBezTo>
                    <a:pt x="474340" y="534769"/>
                    <a:pt x="439432" y="605099"/>
                    <a:pt x="237232" y="605099"/>
                  </a:cubicBezTo>
                  <a:cubicBezTo>
                    <a:pt x="34909" y="605099"/>
                    <a:pt x="0" y="534769"/>
                    <a:pt x="0" y="534769"/>
                  </a:cubicBezTo>
                  <a:lnTo>
                    <a:pt x="0" y="519432"/>
                  </a:lnTo>
                  <a:lnTo>
                    <a:pt x="0" y="519426"/>
                  </a:lnTo>
                  <a:cubicBezTo>
                    <a:pt x="123" y="520776"/>
                    <a:pt x="123" y="520162"/>
                    <a:pt x="369" y="508502"/>
                  </a:cubicBezTo>
                  <a:cubicBezTo>
                    <a:pt x="3073" y="365754"/>
                    <a:pt x="23355" y="324636"/>
                    <a:pt x="168398" y="298492"/>
                  </a:cubicBezTo>
                  <a:close/>
                  <a:moveTo>
                    <a:pt x="237206" y="0"/>
                  </a:moveTo>
                  <a:cubicBezTo>
                    <a:pt x="344284" y="0"/>
                    <a:pt x="362847" y="68241"/>
                    <a:pt x="362724" y="152315"/>
                  </a:cubicBezTo>
                  <a:cubicBezTo>
                    <a:pt x="362724" y="236390"/>
                    <a:pt x="306542" y="304631"/>
                    <a:pt x="237206" y="304631"/>
                  </a:cubicBezTo>
                  <a:cubicBezTo>
                    <a:pt x="167869" y="304631"/>
                    <a:pt x="111564" y="236390"/>
                    <a:pt x="111564" y="152315"/>
                  </a:cubicBezTo>
                  <a:cubicBezTo>
                    <a:pt x="111564" y="68241"/>
                    <a:pt x="130005" y="0"/>
                    <a:pt x="237206" y="0"/>
                  </a:cubicBezTo>
                  <a:close/>
                </a:path>
              </a:pathLst>
            </a:cu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任意多边形 8"/>
            <p:cNvSpPr/>
            <p:nvPr/>
          </p:nvSpPr>
          <p:spPr>
            <a:xfrm>
              <a:off x="9717297" y="1463675"/>
              <a:ext cx="607292" cy="774702"/>
            </a:xfrm>
            <a:custGeom>
              <a:avLst/>
              <a:gdLst>
                <a:gd name="connsiteX0" fmla="*/ 168398 w 474340"/>
                <a:gd name="connsiteY0" fmla="*/ 298492 h 605099"/>
                <a:gd name="connsiteX1" fmla="*/ 237232 w 474340"/>
                <a:gd name="connsiteY1" fmla="*/ 414237 h 605099"/>
                <a:gd name="connsiteX2" fmla="*/ 305943 w 474340"/>
                <a:gd name="connsiteY2" fmla="*/ 298492 h 605099"/>
                <a:gd name="connsiteX3" fmla="*/ 474094 w 474340"/>
                <a:gd name="connsiteY3" fmla="*/ 513166 h 605099"/>
                <a:gd name="connsiteX4" fmla="*/ 474340 w 474340"/>
                <a:gd name="connsiteY4" fmla="*/ 523354 h 605099"/>
                <a:gd name="connsiteX5" fmla="*/ 474340 w 474340"/>
                <a:gd name="connsiteY5" fmla="*/ 534769 h 605099"/>
                <a:gd name="connsiteX6" fmla="*/ 237232 w 474340"/>
                <a:gd name="connsiteY6" fmla="*/ 605099 h 605099"/>
                <a:gd name="connsiteX7" fmla="*/ 0 w 474340"/>
                <a:gd name="connsiteY7" fmla="*/ 534769 h 605099"/>
                <a:gd name="connsiteX8" fmla="*/ 0 w 474340"/>
                <a:gd name="connsiteY8" fmla="*/ 519432 h 605099"/>
                <a:gd name="connsiteX9" fmla="*/ 0 w 474340"/>
                <a:gd name="connsiteY9" fmla="*/ 519426 h 605099"/>
                <a:gd name="connsiteX10" fmla="*/ 369 w 474340"/>
                <a:gd name="connsiteY10" fmla="*/ 508502 h 605099"/>
                <a:gd name="connsiteX11" fmla="*/ 168398 w 474340"/>
                <a:gd name="connsiteY11" fmla="*/ 298492 h 605099"/>
                <a:gd name="connsiteX12" fmla="*/ 237206 w 474340"/>
                <a:gd name="connsiteY12" fmla="*/ 0 h 605099"/>
                <a:gd name="connsiteX13" fmla="*/ 362724 w 474340"/>
                <a:gd name="connsiteY13" fmla="*/ 152315 h 605099"/>
                <a:gd name="connsiteX14" fmla="*/ 237206 w 474340"/>
                <a:gd name="connsiteY14" fmla="*/ 304631 h 605099"/>
                <a:gd name="connsiteX15" fmla="*/ 111564 w 474340"/>
                <a:gd name="connsiteY15" fmla="*/ 152315 h 605099"/>
                <a:gd name="connsiteX16" fmla="*/ 237206 w 474340"/>
                <a:gd name="connsiteY16"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4340" h="605099">
                  <a:moveTo>
                    <a:pt x="168398" y="298492"/>
                  </a:moveTo>
                  <a:lnTo>
                    <a:pt x="237232" y="414237"/>
                  </a:lnTo>
                  <a:lnTo>
                    <a:pt x="305943" y="298492"/>
                  </a:lnTo>
                  <a:cubicBezTo>
                    <a:pt x="452584" y="324881"/>
                    <a:pt x="471759" y="366736"/>
                    <a:pt x="474094" y="513166"/>
                  </a:cubicBezTo>
                  <a:cubicBezTo>
                    <a:pt x="474217" y="522617"/>
                    <a:pt x="474340" y="524213"/>
                    <a:pt x="474340" y="523354"/>
                  </a:cubicBezTo>
                  <a:cubicBezTo>
                    <a:pt x="474340" y="525808"/>
                    <a:pt x="474340" y="529491"/>
                    <a:pt x="474340" y="534769"/>
                  </a:cubicBezTo>
                  <a:cubicBezTo>
                    <a:pt x="474340" y="534769"/>
                    <a:pt x="439432" y="605099"/>
                    <a:pt x="237232" y="605099"/>
                  </a:cubicBezTo>
                  <a:cubicBezTo>
                    <a:pt x="34909" y="605099"/>
                    <a:pt x="0" y="534769"/>
                    <a:pt x="0" y="534769"/>
                  </a:cubicBezTo>
                  <a:lnTo>
                    <a:pt x="0" y="519432"/>
                  </a:lnTo>
                  <a:lnTo>
                    <a:pt x="0" y="519426"/>
                  </a:lnTo>
                  <a:cubicBezTo>
                    <a:pt x="123" y="520776"/>
                    <a:pt x="123" y="520162"/>
                    <a:pt x="369" y="508502"/>
                  </a:cubicBezTo>
                  <a:cubicBezTo>
                    <a:pt x="3073" y="365754"/>
                    <a:pt x="23355" y="324636"/>
                    <a:pt x="168398" y="298492"/>
                  </a:cubicBezTo>
                  <a:close/>
                  <a:moveTo>
                    <a:pt x="237206" y="0"/>
                  </a:moveTo>
                  <a:cubicBezTo>
                    <a:pt x="344284" y="0"/>
                    <a:pt x="362847" y="68241"/>
                    <a:pt x="362724" y="152315"/>
                  </a:cubicBezTo>
                  <a:cubicBezTo>
                    <a:pt x="362724" y="236390"/>
                    <a:pt x="306542" y="304631"/>
                    <a:pt x="237206" y="304631"/>
                  </a:cubicBezTo>
                  <a:cubicBezTo>
                    <a:pt x="167869" y="304631"/>
                    <a:pt x="111564" y="236390"/>
                    <a:pt x="111564" y="152315"/>
                  </a:cubicBezTo>
                  <a:cubicBezTo>
                    <a:pt x="111564" y="68241"/>
                    <a:pt x="130005" y="0"/>
                    <a:pt x="237206" y="0"/>
                  </a:cubicBez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任意多边形 9"/>
            <p:cNvSpPr/>
            <p:nvPr/>
          </p:nvSpPr>
          <p:spPr>
            <a:xfrm>
              <a:off x="4851951" y="1463675"/>
              <a:ext cx="607292" cy="774702"/>
            </a:xfrm>
            <a:custGeom>
              <a:avLst/>
              <a:gdLst>
                <a:gd name="connsiteX0" fmla="*/ 168398 w 474340"/>
                <a:gd name="connsiteY0" fmla="*/ 298492 h 605099"/>
                <a:gd name="connsiteX1" fmla="*/ 237232 w 474340"/>
                <a:gd name="connsiteY1" fmla="*/ 414237 h 605099"/>
                <a:gd name="connsiteX2" fmla="*/ 305943 w 474340"/>
                <a:gd name="connsiteY2" fmla="*/ 298492 h 605099"/>
                <a:gd name="connsiteX3" fmla="*/ 474094 w 474340"/>
                <a:gd name="connsiteY3" fmla="*/ 513166 h 605099"/>
                <a:gd name="connsiteX4" fmla="*/ 474340 w 474340"/>
                <a:gd name="connsiteY4" fmla="*/ 523354 h 605099"/>
                <a:gd name="connsiteX5" fmla="*/ 474340 w 474340"/>
                <a:gd name="connsiteY5" fmla="*/ 534769 h 605099"/>
                <a:gd name="connsiteX6" fmla="*/ 237232 w 474340"/>
                <a:gd name="connsiteY6" fmla="*/ 605099 h 605099"/>
                <a:gd name="connsiteX7" fmla="*/ 0 w 474340"/>
                <a:gd name="connsiteY7" fmla="*/ 534769 h 605099"/>
                <a:gd name="connsiteX8" fmla="*/ 0 w 474340"/>
                <a:gd name="connsiteY8" fmla="*/ 519432 h 605099"/>
                <a:gd name="connsiteX9" fmla="*/ 0 w 474340"/>
                <a:gd name="connsiteY9" fmla="*/ 519426 h 605099"/>
                <a:gd name="connsiteX10" fmla="*/ 369 w 474340"/>
                <a:gd name="connsiteY10" fmla="*/ 508502 h 605099"/>
                <a:gd name="connsiteX11" fmla="*/ 168398 w 474340"/>
                <a:gd name="connsiteY11" fmla="*/ 298492 h 605099"/>
                <a:gd name="connsiteX12" fmla="*/ 237206 w 474340"/>
                <a:gd name="connsiteY12" fmla="*/ 0 h 605099"/>
                <a:gd name="connsiteX13" fmla="*/ 362724 w 474340"/>
                <a:gd name="connsiteY13" fmla="*/ 152315 h 605099"/>
                <a:gd name="connsiteX14" fmla="*/ 237206 w 474340"/>
                <a:gd name="connsiteY14" fmla="*/ 304631 h 605099"/>
                <a:gd name="connsiteX15" fmla="*/ 111564 w 474340"/>
                <a:gd name="connsiteY15" fmla="*/ 152315 h 605099"/>
                <a:gd name="connsiteX16" fmla="*/ 237206 w 474340"/>
                <a:gd name="connsiteY16"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4340" h="605099">
                  <a:moveTo>
                    <a:pt x="168398" y="298492"/>
                  </a:moveTo>
                  <a:lnTo>
                    <a:pt x="237232" y="414237"/>
                  </a:lnTo>
                  <a:lnTo>
                    <a:pt x="305943" y="298492"/>
                  </a:lnTo>
                  <a:cubicBezTo>
                    <a:pt x="452584" y="324881"/>
                    <a:pt x="471759" y="366736"/>
                    <a:pt x="474094" y="513166"/>
                  </a:cubicBezTo>
                  <a:cubicBezTo>
                    <a:pt x="474217" y="522617"/>
                    <a:pt x="474340" y="524213"/>
                    <a:pt x="474340" y="523354"/>
                  </a:cubicBezTo>
                  <a:cubicBezTo>
                    <a:pt x="474340" y="525808"/>
                    <a:pt x="474340" y="529491"/>
                    <a:pt x="474340" y="534769"/>
                  </a:cubicBezTo>
                  <a:cubicBezTo>
                    <a:pt x="474340" y="534769"/>
                    <a:pt x="439432" y="605099"/>
                    <a:pt x="237232" y="605099"/>
                  </a:cubicBezTo>
                  <a:cubicBezTo>
                    <a:pt x="34909" y="605099"/>
                    <a:pt x="0" y="534769"/>
                    <a:pt x="0" y="534769"/>
                  </a:cubicBezTo>
                  <a:lnTo>
                    <a:pt x="0" y="519432"/>
                  </a:lnTo>
                  <a:lnTo>
                    <a:pt x="0" y="519426"/>
                  </a:lnTo>
                  <a:cubicBezTo>
                    <a:pt x="123" y="520776"/>
                    <a:pt x="123" y="520162"/>
                    <a:pt x="369" y="508502"/>
                  </a:cubicBezTo>
                  <a:cubicBezTo>
                    <a:pt x="3073" y="365754"/>
                    <a:pt x="23355" y="324636"/>
                    <a:pt x="168398" y="298492"/>
                  </a:cubicBezTo>
                  <a:close/>
                  <a:moveTo>
                    <a:pt x="237206" y="0"/>
                  </a:moveTo>
                  <a:cubicBezTo>
                    <a:pt x="344284" y="0"/>
                    <a:pt x="362847" y="68241"/>
                    <a:pt x="362724" y="152315"/>
                  </a:cubicBezTo>
                  <a:cubicBezTo>
                    <a:pt x="362724" y="236390"/>
                    <a:pt x="306542" y="304631"/>
                    <a:pt x="237206" y="304631"/>
                  </a:cubicBezTo>
                  <a:cubicBezTo>
                    <a:pt x="167869" y="304631"/>
                    <a:pt x="111564" y="236390"/>
                    <a:pt x="111564" y="152315"/>
                  </a:cubicBezTo>
                  <a:cubicBezTo>
                    <a:pt x="111564" y="68241"/>
                    <a:pt x="130005" y="0"/>
                    <a:pt x="237206" y="0"/>
                  </a:cubicBez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任意多边形 10"/>
            <p:cNvSpPr/>
            <p:nvPr/>
          </p:nvSpPr>
          <p:spPr>
            <a:xfrm>
              <a:off x="5586264" y="1463675"/>
              <a:ext cx="607292" cy="774702"/>
            </a:xfrm>
            <a:custGeom>
              <a:avLst/>
              <a:gdLst>
                <a:gd name="connsiteX0" fmla="*/ 168398 w 474340"/>
                <a:gd name="connsiteY0" fmla="*/ 298492 h 605099"/>
                <a:gd name="connsiteX1" fmla="*/ 237232 w 474340"/>
                <a:gd name="connsiteY1" fmla="*/ 414237 h 605099"/>
                <a:gd name="connsiteX2" fmla="*/ 305943 w 474340"/>
                <a:gd name="connsiteY2" fmla="*/ 298492 h 605099"/>
                <a:gd name="connsiteX3" fmla="*/ 474094 w 474340"/>
                <a:gd name="connsiteY3" fmla="*/ 513166 h 605099"/>
                <a:gd name="connsiteX4" fmla="*/ 474340 w 474340"/>
                <a:gd name="connsiteY4" fmla="*/ 523354 h 605099"/>
                <a:gd name="connsiteX5" fmla="*/ 474340 w 474340"/>
                <a:gd name="connsiteY5" fmla="*/ 534769 h 605099"/>
                <a:gd name="connsiteX6" fmla="*/ 237232 w 474340"/>
                <a:gd name="connsiteY6" fmla="*/ 605099 h 605099"/>
                <a:gd name="connsiteX7" fmla="*/ 0 w 474340"/>
                <a:gd name="connsiteY7" fmla="*/ 534769 h 605099"/>
                <a:gd name="connsiteX8" fmla="*/ 0 w 474340"/>
                <a:gd name="connsiteY8" fmla="*/ 519432 h 605099"/>
                <a:gd name="connsiteX9" fmla="*/ 0 w 474340"/>
                <a:gd name="connsiteY9" fmla="*/ 519426 h 605099"/>
                <a:gd name="connsiteX10" fmla="*/ 369 w 474340"/>
                <a:gd name="connsiteY10" fmla="*/ 508502 h 605099"/>
                <a:gd name="connsiteX11" fmla="*/ 168398 w 474340"/>
                <a:gd name="connsiteY11" fmla="*/ 298492 h 605099"/>
                <a:gd name="connsiteX12" fmla="*/ 237206 w 474340"/>
                <a:gd name="connsiteY12" fmla="*/ 0 h 605099"/>
                <a:gd name="connsiteX13" fmla="*/ 362724 w 474340"/>
                <a:gd name="connsiteY13" fmla="*/ 152315 h 605099"/>
                <a:gd name="connsiteX14" fmla="*/ 237206 w 474340"/>
                <a:gd name="connsiteY14" fmla="*/ 304631 h 605099"/>
                <a:gd name="connsiteX15" fmla="*/ 111564 w 474340"/>
                <a:gd name="connsiteY15" fmla="*/ 152315 h 605099"/>
                <a:gd name="connsiteX16" fmla="*/ 237206 w 474340"/>
                <a:gd name="connsiteY16"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4340" h="605099">
                  <a:moveTo>
                    <a:pt x="168398" y="298492"/>
                  </a:moveTo>
                  <a:lnTo>
                    <a:pt x="237232" y="414237"/>
                  </a:lnTo>
                  <a:lnTo>
                    <a:pt x="305943" y="298492"/>
                  </a:lnTo>
                  <a:cubicBezTo>
                    <a:pt x="452584" y="324881"/>
                    <a:pt x="471759" y="366736"/>
                    <a:pt x="474094" y="513166"/>
                  </a:cubicBezTo>
                  <a:cubicBezTo>
                    <a:pt x="474217" y="522617"/>
                    <a:pt x="474340" y="524213"/>
                    <a:pt x="474340" y="523354"/>
                  </a:cubicBezTo>
                  <a:cubicBezTo>
                    <a:pt x="474340" y="525808"/>
                    <a:pt x="474340" y="529491"/>
                    <a:pt x="474340" y="534769"/>
                  </a:cubicBezTo>
                  <a:cubicBezTo>
                    <a:pt x="474340" y="534769"/>
                    <a:pt x="439432" y="605099"/>
                    <a:pt x="237232" y="605099"/>
                  </a:cubicBezTo>
                  <a:cubicBezTo>
                    <a:pt x="34909" y="605099"/>
                    <a:pt x="0" y="534769"/>
                    <a:pt x="0" y="534769"/>
                  </a:cubicBezTo>
                  <a:lnTo>
                    <a:pt x="0" y="519432"/>
                  </a:lnTo>
                  <a:lnTo>
                    <a:pt x="0" y="519426"/>
                  </a:lnTo>
                  <a:cubicBezTo>
                    <a:pt x="123" y="520776"/>
                    <a:pt x="123" y="520162"/>
                    <a:pt x="369" y="508502"/>
                  </a:cubicBezTo>
                  <a:cubicBezTo>
                    <a:pt x="3073" y="365754"/>
                    <a:pt x="23355" y="324636"/>
                    <a:pt x="168398" y="298492"/>
                  </a:cubicBezTo>
                  <a:close/>
                  <a:moveTo>
                    <a:pt x="237206" y="0"/>
                  </a:moveTo>
                  <a:cubicBezTo>
                    <a:pt x="344284" y="0"/>
                    <a:pt x="362847" y="68241"/>
                    <a:pt x="362724" y="152315"/>
                  </a:cubicBezTo>
                  <a:cubicBezTo>
                    <a:pt x="362724" y="236390"/>
                    <a:pt x="306542" y="304631"/>
                    <a:pt x="237206" y="304631"/>
                  </a:cubicBezTo>
                  <a:cubicBezTo>
                    <a:pt x="167869" y="304631"/>
                    <a:pt x="111564" y="236390"/>
                    <a:pt x="111564" y="152315"/>
                  </a:cubicBezTo>
                  <a:cubicBezTo>
                    <a:pt x="111564" y="68241"/>
                    <a:pt x="130005" y="0"/>
                    <a:pt x="237206" y="0"/>
                  </a:cubicBezTo>
                  <a:close/>
                </a:path>
              </a:pathLst>
            </a:cu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p:cNvSpPr txBox="1"/>
            <p:nvPr/>
          </p:nvSpPr>
          <p:spPr>
            <a:xfrm>
              <a:off x="660403" y="2234477"/>
              <a:ext cx="3124200" cy="2062103"/>
            </a:xfrm>
            <a:prstGeom prst="rect">
              <a:avLst/>
            </a:prstGeom>
            <a:noFill/>
          </p:spPr>
          <p:txBody>
            <a:bodyPr wrap="square" rtlCol="0">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br>
                <a:rPr lang="en-US" altLang="zh-CN" sz="3200" b="1" dirty="0"/>
              </a:br>
              <a:r>
                <a:rPr lang="zh-CN" altLang="en-US" sz="3200" b="1" dirty="0" smtClean="0"/>
                <a:t>职称</a:t>
              </a:r>
              <a:br>
                <a:rPr lang="en-US" altLang="zh-CN" sz="3200" b="1" dirty="0"/>
              </a:br>
              <a:br>
                <a:rPr lang="en-US" altLang="zh-CN" sz="3200" b="1" dirty="0" smtClean="0"/>
              </a:br>
              <a:r>
                <a:rPr lang="zh-CN" altLang="en-US" sz="3200" b="1" dirty="0" smtClean="0">
                  <a:solidFill>
                    <a:schemeClr val="accent1"/>
                  </a:solidFill>
                </a:rPr>
                <a:t>是什么？</a:t>
              </a:r>
              <a:endParaRPr lang="en-US" altLang="zh-CN" sz="3200" b="1" dirty="0">
                <a:solidFill>
                  <a:schemeClr val="accent1"/>
                </a:solidFill>
              </a:endParaRPr>
            </a:p>
          </p:txBody>
        </p:sp>
        <p:sp>
          <p:nvSpPr>
            <p:cNvPr id="14" name="文本框 13"/>
            <p:cNvSpPr txBox="1"/>
            <p:nvPr/>
          </p:nvSpPr>
          <p:spPr>
            <a:xfrm>
              <a:off x="4811481" y="2615500"/>
              <a:ext cx="6037029" cy="1125629"/>
            </a:xfrm>
            <a:prstGeom prst="rect">
              <a:avLst/>
            </a:prstGeom>
            <a:noFill/>
          </p:spPr>
          <p:txBody>
            <a:bodyPr wrap="square" rtlCol="0">
              <a:spAutoFit/>
            </a:bodyPr>
            <a:lstStyle/>
            <a:p>
              <a:pPr marL="0" marR="0" lvl="0" indent="0" defTabSz="913765" rtl="0" eaLnBrk="1" fontAlgn="auto" latinLnBrk="0" hangingPunct="1">
                <a:lnSpc>
                  <a:spcPct val="150000"/>
                </a:lnSpc>
                <a:spcBef>
                  <a:spcPts val="0"/>
                </a:spcBef>
                <a:spcAft>
                  <a:spcPts val="0"/>
                </a:spcAft>
                <a:buClrTx/>
                <a:buSzPct val="25000"/>
                <a:buFontTx/>
                <a:buNone/>
                <a:defRPr/>
              </a:pPr>
              <a:r>
                <a:rPr lang="zh-CN" altLang="en-US" dirty="0" smtClean="0">
                  <a:latin typeface="微软雅黑" panose="020B0503020204020204" pitchFamily="34" charset="-122"/>
                  <a:ea typeface="微软雅黑" panose="020B0503020204020204" pitchFamily="34" charset="-122"/>
                </a:rPr>
                <a:t>职称</a:t>
              </a:r>
              <a:r>
                <a:rPr lang="zh-CN" altLang="en-US" dirty="0">
                  <a:latin typeface="微软雅黑" panose="020B0503020204020204" pitchFamily="34" charset="-122"/>
                  <a:ea typeface="微软雅黑" panose="020B0503020204020204" pitchFamily="34" charset="-122"/>
                </a:rPr>
                <a:t>是专业技术人才技术水平和专业能力的主要标志。职称制度是专业技术人才评价和管理的基本制度。</a:t>
              </a:r>
              <a:endParaRPr lang="zh-CN" altLang="en-US" dirty="0">
                <a:latin typeface="微软雅黑" panose="020B0503020204020204" pitchFamily="34" charset="-122"/>
                <a:ea typeface="微软雅黑" panose="020B0503020204020204" pitchFamily="34" charset="-122"/>
              </a:endParaRPr>
            </a:p>
            <a:p>
              <a:pPr defTabSz="913765">
                <a:lnSpc>
                  <a:spcPct val="150000"/>
                </a:lnSpc>
                <a:buSzPct val="25000"/>
                <a:defRPr/>
              </a:pPr>
              <a:endParaRPr kumimoji="0" lang="en-US" altLang="zh-CN" sz="1000" b="0" i="0" u="none" strike="noStrike" kern="1200" cap="none" spc="0" normalizeH="0" baseline="0" noProof="0" dirty="0">
                <a:ln>
                  <a:noFill/>
                </a:ln>
                <a:effectLst/>
                <a:uLnTx/>
                <a:uFillTx/>
              </a:endParaRPr>
            </a:p>
          </p:txBody>
        </p:sp>
        <p:sp>
          <p:nvSpPr>
            <p:cNvPr id="15" name="任意多边形 14"/>
            <p:cNvSpPr/>
            <p:nvPr/>
          </p:nvSpPr>
          <p:spPr>
            <a:xfrm>
              <a:off x="2092315" y="2708084"/>
              <a:ext cx="1235266" cy="1235266"/>
            </a:xfrm>
            <a:custGeom>
              <a:avLst/>
              <a:gdLst>
                <a:gd name="connsiteX0" fmla="*/ 409852 w 609586"/>
                <a:gd name="connsiteY0" fmla="*/ 390766 h 609586"/>
                <a:gd name="connsiteX1" fmla="*/ 396374 w 609586"/>
                <a:gd name="connsiteY1" fmla="*/ 396374 h 609586"/>
                <a:gd name="connsiteX2" fmla="*/ 396374 w 609586"/>
                <a:gd name="connsiteY2" fmla="*/ 423329 h 609586"/>
                <a:gd name="connsiteX3" fmla="*/ 558009 w 609586"/>
                <a:gd name="connsiteY3" fmla="*/ 584964 h 609586"/>
                <a:gd name="connsiteX4" fmla="*/ 584964 w 609586"/>
                <a:gd name="connsiteY4" fmla="*/ 584964 h 609586"/>
                <a:gd name="connsiteX5" fmla="*/ 590536 w 609586"/>
                <a:gd name="connsiteY5" fmla="*/ 571487 h 609586"/>
                <a:gd name="connsiteX6" fmla="*/ 584964 w 609586"/>
                <a:gd name="connsiteY6" fmla="*/ 558009 h 609586"/>
                <a:gd name="connsiteX7" fmla="*/ 423329 w 609586"/>
                <a:gd name="connsiteY7" fmla="*/ 396374 h 609586"/>
                <a:gd name="connsiteX8" fmla="*/ 409852 w 609586"/>
                <a:gd name="connsiteY8" fmla="*/ 390766 h 609586"/>
                <a:gd name="connsiteX9" fmla="*/ 199987 w 609586"/>
                <a:gd name="connsiteY9" fmla="*/ 76185 h 609586"/>
                <a:gd name="connsiteX10" fmla="*/ 76185 w 609586"/>
                <a:gd name="connsiteY10" fmla="*/ 199988 h 609586"/>
                <a:gd name="connsiteX11" fmla="*/ 199987 w 609586"/>
                <a:gd name="connsiteY11" fmla="*/ 323790 h 609586"/>
                <a:gd name="connsiteX12" fmla="*/ 323790 w 609586"/>
                <a:gd name="connsiteY12" fmla="*/ 199988 h 609586"/>
                <a:gd name="connsiteX13" fmla="*/ 199987 w 609586"/>
                <a:gd name="connsiteY13" fmla="*/ 76185 h 609586"/>
                <a:gd name="connsiteX14" fmla="*/ 199987 w 609586"/>
                <a:gd name="connsiteY14" fmla="*/ 57139 h 609586"/>
                <a:gd name="connsiteX15" fmla="*/ 342836 w 609586"/>
                <a:gd name="connsiteY15" fmla="*/ 199988 h 609586"/>
                <a:gd name="connsiteX16" fmla="*/ 199987 w 609586"/>
                <a:gd name="connsiteY16" fmla="*/ 342836 h 609586"/>
                <a:gd name="connsiteX17" fmla="*/ 57139 w 609586"/>
                <a:gd name="connsiteY17" fmla="*/ 199988 h 609586"/>
                <a:gd name="connsiteX18" fmla="*/ 199987 w 609586"/>
                <a:gd name="connsiteY18" fmla="*/ 57139 h 609586"/>
                <a:gd name="connsiteX19" fmla="*/ 200020 w 609586"/>
                <a:gd name="connsiteY19" fmla="*/ 19050 h 609586"/>
                <a:gd name="connsiteX20" fmla="*/ 19050 w 609586"/>
                <a:gd name="connsiteY20" fmla="*/ 200020 h 609586"/>
                <a:gd name="connsiteX21" fmla="*/ 200020 w 609586"/>
                <a:gd name="connsiteY21" fmla="*/ 380991 h 609586"/>
                <a:gd name="connsiteX22" fmla="*/ 380991 w 609586"/>
                <a:gd name="connsiteY22" fmla="*/ 200020 h 609586"/>
                <a:gd name="connsiteX23" fmla="*/ 200020 w 609586"/>
                <a:gd name="connsiteY23" fmla="*/ 19050 h 609586"/>
                <a:gd name="connsiteX24" fmla="*/ 200020 w 609586"/>
                <a:gd name="connsiteY24" fmla="*/ 0 h 609586"/>
                <a:gd name="connsiteX25" fmla="*/ 400041 w 609586"/>
                <a:gd name="connsiteY25" fmla="*/ 200020 h 609586"/>
                <a:gd name="connsiteX26" fmla="*/ 347464 w 609586"/>
                <a:gd name="connsiteY26" fmla="*/ 334701 h 609586"/>
                <a:gd name="connsiteX27" fmla="*/ 349655 w 609586"/>
                <a:gd name="connsiteY27" fmla="*/ 336177 h 609586"/>
                <a:gd name="connsiteX28" fmla="*/ 390707 w 609586"/>
                <a:gd name="connsiteY28" fmla="*/ 377229 h 609586"/>
                <a:gd name="connsiteX29" fmla="*/ 436806 w 609586"/>
                <a:gd name="connsiteY29" fmla="*/ 382896 h 609586"/>
                <a:gd name="connsiteX30" fmla="*/ 598442 w 609586"/>
                <a:gd name="connsiteY30" fmla="*/ 544532 h 609586"/>
                <a:gd name="connsiteX31" fmla="*/ 609586 w 609586"/>
                <a:gd name="connsiteY31" fmla="*/ 571487 h 609586"/>
                <a:gd name="connsiteX32" fmla="*/ 598442 w 609586"/>
                <a:gd name="connsiteY32" fmla="*/ 598442 h 609586"/>
                <a:gd name="connsiteX33" fmla="*/ 571487 w 609586"/>
                <a:gd name="connsiteY33" fmla="*/ 609586 h 609586"/>
                <a:gd name="connsiteX34" fmla="*/ 544579 w 609586"/>
                <a:gd name="connsiteY34" fmla="*/ 598442 h 609586"/>
                <a:gd name="connsiteX35" fmla="*/ 382944 w 609586"/>
                <a:gd name="connsiteY35" fmla="*/ 436806 h 609586"/>
                <a:gd name="connsiteX36" fmla="*/ 377134 w 609586"/>
                <a:gd name="connsiteY36" fmla="*/ 390611 h 609586"/>
                <a:gd name="connsiteX37" fmla="*/ 336177 w 609586"/>
                <a:gd name="connsiteY37" fmla="*/ 349655 h 609586"/>
                <a:gd name="connsiteX38" fmla="*/ 334701 w 609586"/>
                <a:gd name="connsiteY38" fmla="*/ 347464 h 609586"/>
                <a:gd name="connsiteX39" fmla="*/ 200020 w 609586"/>
                <a:gd name="connsiteY39" fmla="*/ 400041 h 609586"/>
                <a:gd name="connsiteX40" fmla="*/ 0 w 609586"/>
                <a:gd name="connsiteY40" fmla="*/ 200020 h 609586"/>
                <a:gd name="connsiteX41" fmla="*/ 200020 w 609586"/>
                <a:gd name="connsiteY41" fmla="*/ 0 h 6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9586" h="609586">
                  <a:moveTo>
                    <a:pt x="409852" y="390766"/>
                  </a:moveTo>
                  <a:cubicBezTo>
                    <a:pt x="404970" y="390766"/>
                    <a:pt x="400089" y="392635"/>
                    <a:pt x="396374" y="396374"/>
                  </a:cubicBezTo>
                  <a:cubicBezTo>
                    <a:pt x="388897" y="403803"/>
                    <a:pt x="388897" y="415900"/>
                    <a:pt x="396374" y="423329"/>
                  </a:cubicBezTo>
                  <a:lnTo>
                    <a:pt x="558009" y="584964"/>
                  </a:lnTo>
                  <a:cubicBezTo>
                    <a:pt x="565581" y="592156"/>
                    <a:pt x="577392" y="592156"/>
                    <a:pt x="584964" y="584964"/>
                  </a:cubicBezTo>
                  <a:cubicBezTo>
                    <a:pt x="588536" y="581345"/>
                    <a:pt x="590536" y="576583"/>
                    <a:pt x="590536" y="571487"/>
                  </a:cubicBezTo>
                  <a:cubicBezTo>
                    <a:pt x="590536" y="566391"/>
                    <a:pt x="588536" y="561629"/>
                    <a:pt x="584964" y="558009"/>
                  </a:cubicBezTo>
                  <a:lnTo>
                    <a:pt x="423329" y="396374"/>
                  </a:lnTo>
                  <a:cubicBezTo>
                    <a:pt x="419614" y="392635"/>
                    <a:pt x="414733" y="390766"/>
                    <a:pt x="409852" y="390766"/>
                  </a:cubicBezTo>
                  <a:close/>
                  <a:moveTo>
                    <a:pt x="199987" y="76185"/>
                  </a:moveTo>
                  <a:cubicBezTo>
                    <a:pt x="131706" y="76185"/>
                    <a:pt x="76185" y="131706"/>
                    <a:pt x="76185" y="199988"/>
                  </a:cubicBezTo>
                  <a:cubicBezTo>
                    <a:pt x="76185" y="268269"/>
                    <a:pt x="131706" y="323790"/>
                    <a:pt x="199987" y="323790"/>
                  </a:cubicBezTo>
                  <a:cubicBezTo>
                    <a:pt x="268269" y="323790"/>
                    <a:pt x="323790" y="268269"/>
                    <a:pt x="323790" y="199988"/>
                  </a:cubicBezTo>
                  <a:cubicBezTo>
                    <a:pt x="323790" y="131706"/>
                    <a:pt x="268269" y="76185"/>
                    <a:pt x="199987" y="76185"/>
                  </a:cubicBezTo>
                  <a:close/>
                  <a:moveTo>
                    <a:pt x="199987" y="57139"/>
                  </a:moveTo>
                  <a:cubicBezTo>
                    <a:pt x="278745" y="57139"/>
                    <a:pt x="342836" y="121230"/>
                    <a:pt x="342836" y="199988"/>
                  </a:cubicBezTo>
                  <a:cubicBezTo>
                    <a:pt x="342836" y="278745"/>
                    <a:pt x="278745" y="342836"/>
                    <a:pt x="199987" y="342836"/>
                  </a:cubicBezTo>
                  <a:cubicBezTo>
                    <a:pt x="121230" y="342836"/>
                    <a:pt x="57139" y="278745"/>
                    <a:pt x="57139" y="199988"/>
                  </a:cubicBezTo>
                  <a:cubicBezTo>
                    <a:pt x="57139" y="121230"/>
                    <a:pt x="121230" y="57139"/>
                    <a:pt x="199987" y="57139"/>
                  </a:cubicBezTo>
                  <a:close/>
                  <a:moveTo>
                    <a:pt x="200020" y="19050"/>
                  </a:moveTo>
                  <a:cubicBezTo>
                    <a:pt x="100248" y="19050"/>
                    <a:pt x="19050" y="100248"/>
                    <a:pt x="19050" y="200020"/>
                  </a:cubicBezTo>
                  <a:cubicBezTo>
                    <a:pt x="19050" y="299793"/>
                    <a:pt x="100248" y="380991"/>
                    <a:pt x="200020" y="380991"/>
                  </a:cubicBezTo>
                  <a:cubicBezTo>
                    <a:pt x="299793" y="380991"/>
                    <a:pt x="380991" y="299793"/>
                    <a:pt x="380991" y="200020"/>
                  </a:cubicBezTo>
                  <a:cubicBezTo>
                    <a:pt x="380991" y="100248"/>
                    <a:pt x="299793" y="19050"/>
                    <a:pt x="200020" y="19050"/>
                  </a:cubicBezTo>
                  <a:close/>
                  <a:moveTo>
                    <a:pt x="200020" y="0"/>
                  </a:moveTo>
                  <a:cubicBezTo>
                    <a:pt x="310317" y="0"/>
                    <a:pt x="400041" y="89723"/>
                    <a:pt x="400041" y="200020"/>
                  </a:cubicBezTo>
                  <a:cubicBezTo>
                    <a:pt x="400041" y="249930"/>
                    <a:pt x="381277" y="297983"/>
                    <a:pt x="347464" y="334701"/>
                  </a:cubicBezTo>
                  <a:cubicBezTo>
                    <a:pt x="348226" y="335129"/>
                    <a:pt x="348988" y="335510"/>
                    <a:pt x="349655" y="336177"/>
                  </a:cubicBezTo>
                  <a:lnTo>
                    <a:pt x="390707" y="377229"/>
                  </a:lnTo>
                  <a:cubicBezTo>
                    <a:pt x="405184" y="369038"/>
                    <a:pt x="424710" y="370847"/>
                    <a:pt x="436806" y="382896"/>
                  </a:cubicBezTo>
                  <a:lnTo>
                    <a:pt x="598442" y="544532"/>
                  </a:lnTo>
                  <a:cubicBezTo>
                    <a:pt x="605633" y="551771"/>
                    <a:pt x="609586" y="561295"/>
                    <a:pt x="609586" y="571487"/>
                  </a:cubicBezTo>
                  <a:cubicBezTo>
                    <a:pt x="609586" y="581678"/>
                    <a:pt x="605633" y="591203"/>
                    <a:pt x="598442" y="598442"/>
                  </a:cubicBezTo>
                  <a:cubicBezTo>
                    <a:pt x="591203" y="605633"/>
                    <a:pt x="581678" y="609586"/>
                    <a:pt x="571487" y="609586"/>
                  </a:cubicBezTo>
                  <a:cubicBezTo>
                    <a:pt x="561295" y="609586"/>
                    <a:pt x="551771" y="605633"/>
                    <a:pt x="544579" y="598442"/>
                  </a:cubicBezTo>
                  <a:lnTo>
                    <a:pt x="382944" y="436806"/>
                  </a:lnTo>
                  <a:cubicBezTo>
                    <a:pt x="370562" y="424615"/>
                    <a:pt x="368180" y="405518"/>
                    <a:pt x="377134" y="390611"/>
                  </a:cubicBezTo>
                  <a:lnTo>
                    <a:pt x="336177" y="349655"/>
                  </a:lnTo>
                  <a:cubicBezTo>
                    <a:pt x="335510" y="348988"/>
                    <a:pt x="335129" y="348226"/>
                    <a:pt x="334701" y="347464"/>
                  </a:cubicBezTo>
                  <a:cubicBezTo>
                    <a:pt x="299126" y="379991"/>
                    <a:pt x="251930" y="400041"/>
                    <a:pt x="200020" y="400041"/>
                  </a:cubicBezTo>
                  <a:cubicBezTo>
                    <a:pt x="89723" y="400041"/>
                    <a:pt x="0" y="310317"/>
                    <a:pt x="0" y="200020"/>
                  </a:cubicBezTo>
                  <a:cubicBezTo>
                    <a:pt x="0" y="89723"/>
                    <a:pt x="89723" y="0"/>
                    <a:pt x="200020" y="0"/>
                  </a:cubicBezTo>
                  <a:close/>
                </a:path>
              </a:pathLst>
            </a:custGeom>
            <a:solidFill>
              <a:schemeClr val="tx1">
                <a:lumMod val="50000"/>
                <a:lumOff val="50000"/>
                <a:alpha val="50000"/>
              </a:schemeClr>
            </a:solidFill>
            <a:ln>
              <a:noFill/>
            </a:ln>
          </p:spPr>
          <p:txBody>
            <a:bodyPr/>
            <a:lstStyle/>
            <a:p>
              <a:endParaRPr lang="en-US">
                <a:solidFill>
                  <a:schemeClr val="tx1"/>
                </a:solidFill>
              </a:endParaRPr>
            </a:p>
          </p:txBody>
        </p:sp>
        <p:sp>
          <p:nvSpPr>
            <p:cNvPr id="20" name="任意多边形 19"/>
            <p:cNvSpPr/>
            <p:nvPr/>
          </p:nvSpPr>
          <p:spPr>
            <a:xfrm>
              <a:off x="4851951" y="3590227"/>
              <a:ext cx="3269700" cy="528014"/>
            </a:xfrm>
            <a:custGeom>
              <a:avLst/>
              <a:gdLst>
                <a:gd name="connsiteX0" fmla="*/ 243682 w 2451100"/>
                <a:gd name="connsiteY0" fmla="*/ 60325 h 469900"/>
                <a:gd name="connsiteX1" fmla="*/ 69057 w 2451100"/>
                <a:gd name="connsiteY1" fmla="*/ 234950 h 469900"/>
                <a:gd name="connsiteX2" fmla="*/ 243682 w 2451100"/>
                <a:gd name="connsiteY2" fmla="*/ 409575 h 469900"/>
                <a:gd name="connsiteX3" fmla="*/ 418307 w 2451100"/>
                <a:gd name="connsiteY3" fmla="*/ 234950 h 469900"/>
                <a:gd name="connsiteX4" fmla="*/ 243682 w 2451100"/>
                <a:gd name="connsiteY4" fmla="*/ 60325 h 469900"/>
                <a:gd name="connsiteX5" fmla="*/ 234950 w 2451100"/>
                <a:gd name="connsiteY5" fmla="*/ 0 h 469900"/>
                <a:gd name="connsiteX6" fmla="*/ 2216150 w 2451100"/>
                <a:gd name="connsiteY6" fmla="*/ 0 h 469900"/>
                <a:gd name="connsiteX7" fmla="*/ 2451100 w 2451100"/>
                <a:gd name="connsiteY7" fmla="*/ 234950 h 469900"/>
                <a:gd name="connsiteX8" fmla="*/ 2216150 w 2451100"/>
                <a:gd name="connsiteY8" fmla="*/ 469900 h 469900"/>
                <a:gd name="connsiteX9" fmla="*/ 234950 w 2451100"/>
                <a:gd name="connsiteY9" fmla="*/ 469900 h 469900"/>
                <a:gd name="connsiteX10" fmla="*/ 0 w 2451100"/>
                <a:gd name="connsiteY10" fmla="*/ 234950 h 469900"/>
                <a:gd name="connsiteX11" fmla="*/ 234950 w 2451100"/>
                <a:gd name="connsiteY11"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1100" h="469900">
                  <a:moveTo>
                    <a:pt x="243682" y="60325"/>
                  </a:moveTo>
                  <a:cubicBezTo>
                    <a:pt x="147239" y="60325"/>
                    <a:pt x="69057" y="138507"/>
                    <a:pt x="69057" y="234950"/>
                  </a:cubicBezTo>
                  <a:cubicBezTo>
                    <a:pt x="69057" y="331393"/>
                    <a:pt x="147239" y="409575"/>
                    <a:pt x="243682" y="409575"/>
                  </a:cubicBezTo>
                  <a:cubicBezTo>
                    <a:pt x="340125" y="409575"/>
                    <a:pt x="418307" y="331393"/>
                    <a:pt x="418307" y="234950"/>
                  </a:cubicBezTo>
                  <a:cubicBezTo>
                    <a:pt x="418307" y="138507"/>
                    <a:pt x="340125" y="60325"/>
                    <a:pt x="243682" y="60325"/>
                  </a:cubicBezTo>
                  <a:close/>
                  <a:moveTo>
                    <a:pt x="234950" y="0"/>
                  </a:moveTo>
                  <a:lnTo>
                    <a:pt x="2216150" y="0"/>
                  </a:lnTo>
                  <a:cubicBezTo>
                    <a:pt x="2345909" y="0"/>
                    <a:pt x="2451100" y="105191"/>
                    <a:pt x="2451100" y="234950"/>
                  </a:cubicBezTo>
                  <a:cubicBezTo>
                    <a:pt x="2451100" y="364709"/>
                    <a:pt x="2345909" y="469900"/>
                    <a:pt x="2216150" y="469900"/>
                  </a:cubicBezTo>
                  <a:lnTo>
                    <a:pt x="234950" y="469900"/>
                  </a:lnTo>
                  <a:cubicBezTo>
                    <a:pt x="105191" y="469900"/>
                    <a:pt x="0" y="364709"/>
                    <a:pt x="0" y="234950"/>
                  </a:cubicBezTo>
                  <a:cubicBezTo>
                    <a:pt x="0" y="105191"/>
                    <a:pt x="105191" y="0"/>
                    <a:pt x="2349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FFFFFF"/>
                  </a:solidFill>
                </a:rPr>
                <a:t>            按照</a:t>
              </a:r>
              <a:r>
                <a:rPr lang="zh-CN" altLang="en-US" sz="1200" b="1" dirty="0">
                  <a:solidFill>
                    <a:srgbClr val="FFFFFF"/>
                  </a:solidFill>
                </a:rPr>
                <a:t>系列划分，职称共分</a:t>
              </a:r>
              <a:r>
                <a:rPr lang="en-US" altLang="zh-CN" sz="1200" b="1" dirty="0">
                  <a:solidFill>
                    <a:srgbClr val="FFFFFF"/>
                  </a:solidFill>
                </a:rPr>
                <a:t>28</a:t>
              </a:r>
              <a:r>
                <a:rPr lang="zh-CN" altLang="en-US" sz="1200" b="1" dirty="0">
                  <a:solidFill>
                    <a:srgbClr val="FFFFFF"/>
                  </a:solidFill>
                </a:rPr>
                <a:t>个系列：</a:t>
              </a:r>
              <a:endParaRPr lang="zh-CN" altLang="en-US" sz="1200" b="1" dirty="0">
                <a:solidFill>
                  <a:srgbClr val="FFFFFF"/>
                </a:solidFill>
              </a:endParaRPr>
            </a:p>
          </p:txBody>
        </p:sp>
      </p:grpSp>
      <p:pic>
        <p:nvPicPr>
          <p:cNvPr id="26" name="图片 25"/>
          <p:cNvPicPr>
            <a:picLocks noChangeAspect="1"/>
          </p:cNvPicPr>
          <p:nvPr/>
        </p:nvPicPr>
        <p:blipFill>
          <a:blip r:embed="rId1"/>
          <a:stretch>
            <a:fillRect/>
          </a:stretch>
        </p:blipFill>
        <p:spPr>
          <a:xfrm>
            <a:off x="5459243" y="4194442"/>
            <a:ext cx="4454883" cy="2437782"/>
          </a:xfrm>
          <a:prstGeom prst="rect">
            <a:avLst/>
          </a:prstGeom>
        </p:spPr>
      </p:pic>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申报注意事项</a:t>
            </a:r>
            <a:endParaRPr lang="zh-CN" altLang="en-US" dirty="0"/>
          </a:p>
        </p:txBody>
      </p:sp>
      <p:grpSp>
        <p:nvGrpSpPr>
          <p:cNvPr id="3" name="iṡľid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0" y="1271178"/>
            <a:ext cx="12192000" cy="5586822"/>
            <a:chOff x="0" y="1271178"/>
            <a:chExt cx="12192000" cy="5586822"/>
          </a:xfrm>
        </p:grpSpPr>
        <p:sp>
          <p:nvSpPr>
            <p:cNvPr id="4" name="iṩḷîḋé"/>
            <p:cNvSpPr/>
            <p:nvPr/>
          </p:nvSpPr>
          <p:spPr>
            <a:xfrm>
              <a:off x="0" y="4635791"/>
              <a:ext cx="12192000" cy="2222209"/>
            </a:xfrm>
            <a:prstGeom prst="rect">
              <a:avLst/>
            </a:prstGeom>
            <a:solidFill>
              <a:schemeClr val="bg1">
                <a:lumMod val="85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nvGrpSpPr>
            <p:cNvPr id="5" name="îšļîḓê"/>
            <p:cNvGrpSpPr/>
            <p:nvPr/>
          </p:nvGrpSpPr>
          <p:grpSpPr>
            <a:xfrm>
              <a:off x="2566050" y="1787525"/>
              <a:ext cx="2452688" cy="4346575"/>
              <a:chOff x="4405451" y="1681841"/>
              <a:chExt cx="2452688" cy="4346575"/>
            </a:xfrm>
          </p:grpSpPr>
          <p:sp>
            <p:nvSpPr>
              <p:cNvPr id="16" name="iSľîḑé"/>
              <p:cNvSpPr/>
              <p:nvPr/>
            </p:nvSpPr>
            <p:spPr bwMode="auto">
              <a:xfrm>
                <a:off x="4517440" y="5910941"/>
                <a:ext cx="2228711" cy="117475"/>
              </a:xfrm>
              <a:prstGeom prst="ellipse">
                <a:avLst/>
              </a:prstGeom>
              <a:solidFill>
                <a:schemeClr val="bg1">
                  <a:lumMod val="85000"/>
                </a:schemeClr>
              </a:solidFill>
              <a:ln>
                <a:noFill/>
              </a:ln>
            </p:spPr>
            <p:txBody>
              <a:bodyPr wrap="square" lIns="91440" tIns="45720" rIns="91440" bIns="45720" anchor="ctr">
                <a:normAutofit fontScale="25000" lnSpcReduction="20000"/>
              </a:bodyPr>
              <a:lstStyle/>
              <a:p>
                <a:pPr algn="ctr"/>
              </a:p>
            </p:txBody>
          </p:sp>
          <p:grpSp>
            <p:nvGrpSpPr>
              <p:cNvPr id="17" name="íslíḍe"/>
              <p:cNvGrpSpPr/>
              <p:nvPr/>
            </p:nvGrpSpPr>
            <p:grpSpPr>
              <a:xfrm>
                <a:off x="4405451" y="1681841"/>
                <a:ext cx="2452688" cy="4287838"/>
                <a:chOff x="4405451" y="1681841"/>
                <a:chExt cx="2452688" cy="4287838"/>
              </a:xfrm>
            </p:grpSpPr>
            <p:sp>
              <p:nvSpPr>
                <p:cNvPr id="18" name="iṧľíḋe"/>
                <p:cNvSpPr/>
                <p:nvPr/>
              </p:nvSpPr>
              <p:spPr bwMode="auto">
                <a:xfrm>
                  <a:off x="5062676" y="2420029"/>
                  <a:ext cx="744538" cy="1254125"/>
                </a:xfrm>
                <a:custGeom>
                  <a:avLst/>
                  <a:gdLst>
                    <a:gd name="T0" fmla="*/ 48 w 469"/>
                    <a:gd name="T1" fmla="*/ 51 h 790"/>
                    <a:gd name="T2" fmla="*/ 81 w 469"/>
                    <a:gd name="T3" fmla="*/ 0 h 790"/>
                    <a:gd name="T4" fmla="*/ 288 w 469"/>
                    <a:gd name="T5" fmla="*/ 7 h 790"/>
                    <a:gd name="T6" fmla="*/ 469 w 469"/>
                    <a:gd name="T7" fmla="*/ 734 h 790"/>
                    <a:gd name="T8" fmla="*/ 0 w 469"/>
                    <a:gd name="T9" fmla="*/ 790 h 790"/>
                    <a:gd name="T10" fmla="*/ 48 w 469"/>
                    <a:gd name="T11" fmla="*/ 51 h 790"/>
                  </a:gdLst>
                  <a:ahLst/>
                  <a:cxnLst>
                    <a:cxn ang="0">
                      <a:pos x="T0" y="T1"/>
                    </a:cxn>
                    <a:cxn ang="0">
                      <a:pos x="T2" y="T3"/>
                    </a:cxn>
                    <a:cxn ang="0">
                      <a:pos x="T4" y="T5"/>
                    </a:cxn>
                    <a:cxn ang="0">
                      <a:pos x="T6" y="T7"/>
                    </a:cxn>
                    <a:cxn ang="0">
                      <a:pos x="T8" y="T9"/>
                    </a:cxn>
                    <a:cxn ang="0">
                      <a:pos x="T10" y="T11"/>
                    </a:cxn>
                  </a:cxnLst>
                  <a:rect l="0" t="0" r="r" b="b"/>
                  <a:pathLst>
                    <a:path w="469" h="790">
                      <a:moveTo>
                        <a:pt x="48" y="51"/>
                      </a:moveTo>
                      <a:lnTo>
                        <a:pt x="81" y="0"/>
                      </a:lnTo>
                      <a:lnTo>
                        <a:pt x="288" y="7"/>
                      </a:lnTo>
                      <a:lnTo>
                        <a:pt x="469" y="734"/>
                      </a:lnTo>
                      <a:lnTo>
                        <a:pt x="0" y="790"/>
                      </a:lnTo>
                      <a:lnTo>
                        <a:pt x="48"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9" name="iṣḷiḍè"/>
                <p:cNvSpPr/>
                <p:nvPr/>
              </p:nvSpPr>
              <p:spPr bwMode="auto">
                <a:xfrm>
                  <a:off x="4873764" y="2413679"/>
                  <a:ext cx="328613" cy="1506538"/>
                </a:xfrm>
                <a:custGeom>
                  <a:avLst/>
                  <a:gdLst>
                    <a:gd name="T0" fmla="*/ 54 w 56"/>
                    <a:gd name="T1" fmla="*/ 5 h 257"/>
                    <a:gd name="T2" fmla="*/ 50 w 56"/>
                    <a:gd name="T3" fmla="*/ 145 h 257"/>
                    <a:gd name="T4" fmla="*/ 19 w 56"/>
                    <a:gd name="T5" fmla="*/ 256 h 257"/>
                    <a:gd name="T6" fmla="*/ 10 w 56"/>
                    <a:gd name="T7" fmla="*/ 257 h 257"/>
                    <a:gd name="T8" fmla="*/ 22 w 56"/>
                    <a:gd name="T9" fmla="*/ 139 h 257"/>
                    <a:gd name="T10" fmla="*/ 0 w 56"/>
                    <a:gd name="T11" fmla="*/ 29 h 257"/>
                    <a:gd name="T12" fmla="*/ 53 w 56"/>
                    <a:gd name="T13" fmla="*/ 0 h 257"/>
                    <a:gd name="T14" fmla="*/ 54 w 56"/>
                    <a:gd name="T15" fmla="*/ 5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57">
                      <a:moveTo>
                        <a:pt x="54" y="5"/>
                      </a:moveTo>
                      <a:cubicBezTo>
                        <a:pt x="56" y="38"/>
                        <a:pt x="53" y="126"/>
                        <a:pt x="50" y="145"/>
                      </a:cubicBezTo>
                      <a:cubicBezTo>
                        <a:pt x="47" y="163"/>
                        <a:pt x="45" y="256"/>
                        <a:pt x="19" y="256"/>
                      </a:cubicBezTo>
                      <a:cubicBezTo>
                        <a:pt x="14" y="256"/>
                        <a:pt x="10" y="257"/>
                        <a:pt x="10" y="257"/>
                      </a:cubicBezTo>
                      <a:cubicBezTo>
                        <a:pt x="22" y="139"/>
                        <a:pt x="22" y="139"/>
                        <a:pt x="22" y="139"/>
                      </a:cubicBezTo>
                      <a:cubicBezTo>
                        <a:pt x="22" y="139"/>
                        <a:pt x="0" y="31"/>
                        <a:pt x="0" y="29"/>
                      </a:cubicBezTo>
                      <a:cubicBezTo>
                        <a:pt x="0" y="28"/>
                        <a:pt x="53" y="0"/>
                        <a:pt x="53" y="0"/>
                      </a:cubicBezTo>
                      <a:lnTo>
                        <a:pt x="54" y="5"/>
                      </a:ln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îṣļiḍé"/>
                <p:cNvSpPr/>
                <p:nvPr/>
              </p:nvSpPr>
              <p:spPr bwMode="auto">
                <a:xfrm>
                  <a:off x="4803914" y="2583541"/>
                  <a:ext cx="252413" cy="633413"/>
                </a:xfrm>
                <a:custGeom>
                  <a:avLst/>
                  <a:gdLst>
                    <a:gd name="T0" fmla="*/ 12 w 43"/>
                    <a:gd name="T1" fmla="*/ 0 h 108"/>
                    <a:gd name="T2" fmla="*/ 0 w 43"/>
                    <a:gd name="T3" fmla="*/ 108 h 108"/>
                    <a:gd name="T4" fmla="*/ 43 w 43"/>
                    <a:gd name="T5" fmla="*/ 107 h 108"/>
                    <a:gd name="T6" fmla="*/ 32 w 43"/>
                    <a:gd name="T7" fmla="*/ 32 h 108"/>
                    <a:gd name="T8" fmla="*/ 12 w 43"/>
                    <a:gd name="T9" fmla="*/ 0 h 108"/>
                  </a:gdLst>
                  <a:ahLst/>
                  <a:cxnLst>
                    <a:cxn ang="0">
                      <a:pos x="T0" y="T1"/>
                    </a:cxn>
                    <a:cxn ang="0">
                      <a:pos x="T2" y="T3"/>
                    </a:cxn>
                    <a:cxn ang="0">
                      <a:pos x="T4" y="T5"/>
                    </a:cxn>
                    <a:cxn ang="0">
                      <a:pos x="T6" y="T7"/>
                    </a:cxn>
                    <a:cxn ang="0">
                      <a:pos x="T8" y="T9"/>
                    </a:cxn>
                  </a:cxnLst>
                  <a:rect l="0" t="0" r="r" b="b"/>
                  <a:pathLst>
                    <a:path w="43" h="108">
                      <a:moveTo>
                        <a:pt x="12" y="0"/>
                      </a:moveTo>
                      <a:cubicBezTo>
                        <a:pt x="3" y="6"/>
                        <a:pt x="0" y="108"/>
                        <a:pt x="0" y="108"/>
                      </a:cubicBezTo>
                      <a:cubicBezTo>
                        <a:pt x="43" y="107"/>
                        <a:pt x="43" y="107"/>
                        <a:pt x="43" y="107"/>
                      </a:cubicBezTo>
                      <a:cubicBezTo>
                        <a:pt x="32" y="32"/>
                        <a:pt x="32" y="32"/>
                        <a:pt x="32" y="32"/>
                      </a:cubicBezTo>
                      <a:lnTo>
                        <a:pt x="12" y="0"/>
                      </a:ln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iṡḻîḋé"/>
                <p:cNvSpPr/>
                <p:nvPr/>
              </p:nvSpPr>
              <p:spPr bwMode="auto">
                <a:xfrm>
                  <a:off x="5291276" y="2496229"/>
                  <a:ext cx="146050" cy="1112838"/>
                </a:xfrm>
                <a:custGeom>
                  <a:avLst/>
                  <a:gdLst>
                    <a:gd name="T0" fmla="*/ 0 w 25"/>
                    <a:gd name="T1" fmla="*/ 6 h 190"/>
                    <a:gd name="T2" fmla="*/ 7 w 25"/>
                    <a:gd name="T3" fmla="*/ 13 h 190"/>
                    <a:gd name="T4" fmla="*/ 2 w 25"/>
                    <a:gd name="T5" fmla="*/ 80 h 190"/>
                    <a:gd name="T6" fmla="*/ 4 w 25"/>
                    <a:gd name="T7" fmla="*/ 182 h 190"/>
                    <a:gd name="T8" fmla="*/ 15 w 25"/>
                    <a:gd name="T9" fmla="*/ 190 h 190"/>
                    <a:gd name="T10" fmla="*/ 25 w 25"/>
                    <a:gd name="T11" fmla="*/ 181 h 190"/>
                    <a:gd name="T12" fmla="*/ 17 w 25"/>
                    <a:gd name="T13" fmla="*/ 80 h 190"/>
                    <a:gd name="T14" fmla="*/ 13 w 25"/>
                    <a:gd name="T15" fmla="*/ 13 h 190"/>
                    <a:gd name="T16" fmla="*/ 19 w 25"/>
                    <a:gd name="T17" fmla="*/ 6 h 190"/>
                    <a:gd name="T18" fmla="*/ 10 w 25"/>
                    <a:gd name="T19" fmla="*/ 0 h 190"/>
                    <a:gd name="T20" fmla="*/ 0 w 25"/>
                    <a:gd name="T21" fmla="*/ 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0">
                      <a:moveTo>
                        <a:pt x="0" y="6"/>
                      </a:moveTo>
                      <a:cubicBezTo>
                        <a:pt x="7" y="13"/>
                        <a:pt x="7" y="13"/>
                        <a:pt x="7" y="13"/>
                      </a:cubicBezTo>
                      <a:cubicBezTo>
                        <a:pt x="7" y="13"/>
                        <a:pt x="4" y="54"/>
                        <a:pt x="2" y="80"/>
                      </a:cubicBezTo>
                      <a:cubicBezTo>
                        <a:pt x="0" y="105"/>
                        <a:pt x="4" y="182"/>
                        <a:pt x="4" y="182"/>
                      </a:cubicBezTo>
                      <a:cubicBezTo>
                        <a:pt x="15" y="190"/>
                        <a:pt x="15" y="190"/>
                        <a:pt x="15" y="190"/>
                      </a:cubicBezTo>
                      <a:cubicBezTo>
                        <a:pt x="25" y="181"/>
                        <a:pt x="25" y="181"/>
                        <a:pt x="25" y="181"/>
                      </a:cubicBezTo>
                      <a:cubicBezTo>
                        <a:pt x="25" y="181"/>
                        <a:pt x="20" y="103"/>
                        <a:pt x="17" y="80"/>
                      </a:cubicBezTo>
                      <a:cubicBezTo>
                        <a:pt x="15" y="51"/>
                        <a:pt x="13" y="13"/>
                        <a:pt x="13" y="13"/>
                      </a:cubicBezTo>
                      <a:cubicBezTo>
                        <a:pt x="19" y="6"/>
                        <a:pt x="19" y="6"/>
                        <a:pt x="19" y="6"/>
                      </a:cubicBezTo>
                      <a:cubicBezTo>
                        <a:pt x="10" y="0"/>
                        <a:pt x="10" y="0"/>
                        <a:pt x="10" y="0"/>
                      </a:cubicBezTo>
                      <a:lnTo>
                        <a:pt x="0" y="6"/>
                      </a:ln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2" name="íṥļîḑe"/>
                <p:cNvSpPr/>
                <p:nvPr/>
              </p:nvSpPr>
              <p:spPr bwMode="auto">
                <a:xfrm>
                  <a:off x="5038864" y="3585254"/>
                  <a:ext cx="996950" cy="2162175"/>
                </a:xfrm>
                <a:custGeom>
                  <a:avLst/>
                  <a:gdLst>
                    <a:gd name="T0" fmla="*/ 4 w 170"/>
                    <a:gd name="T1" fmla="*/ 10 h 369"/>
                    <a:gd name="T2" fmla="*/ 131 w 170"/>
                    <a:gd name="T3" fmla="*/ 0 h 369"/>
                    <a:gd name="T4" fmla="*/ 169 w 170"/>
                    <a:gd name="T5" fmla="*/ 194 h 369"/>
                    <a:gd name="T6" fmla="*/ 165 w 170"/>
                    <a:gd name="T7" fmla="*/ 369 h 369"/>
                    <a:gd name="T8" fmla="*/ 124 w 170"/>
                    <a:gd name="T9" fmla="*/ 369 h 369"/>
                    <a:gd name="T10" fmla="*/ 121 w 170"/>
                    <a:gd name="T11" fmla="*/ 200 h 369"/>
                    <a:gd name="T12" fmla="*/ 74 w 170"/>
                    <a:gd name="T13" fmla="*/ 66 h 369"/>
                    <a:gd name="T14" fmla="*/ 75 w 170"/>
                    <a:gd name="T15" fmla="*/ 369 h 369"/>
                    <a:gd name="T16" fmla="*/ 39 w 170"/>
                    <a:gd name="T17" fmla="*/ 369 h 369"/>
                    <a:gd name="T18" fmla="*/ 6 w 170"/>
                    <a:gd name="T19" fmla="*/ 99 h 369"/>
                    <a:gd name="T20" fmla="*/ 4 w 170"/>
                    <a:gd name="T21" fmla="*/ 1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369">
                      <a:moveTo>
                        <a:pt x="4" y="10"/>
                      </a:moveTo>
                      <a:cubicBezTo>
                        <a:pt x="131" y="0"/>
                        <a:pt x="131" y="0"/>
                        <a:pt x="131" y="0"/>
                      </a:cubicBezTo>
                      <a:cubicBezTo>
                        <a:pt x="131" y="0"/>
                        <a:pt x="167" y="158"/>
                        <a:pt x="169" y="194"/>
                      </a:cubicBezTo>
                      <a:cubicBezTo>
                        <a:pt x="170" y="219"/>
                        <a:pt x="165" y="369"/>
                        <a:pt x="165" y="369"/>
                      </a:cubicBezTo>
                      <a:cubicBezTo>
                        <a:pt x="124" y="369"/>
                        <a:pt x="124" y="369"/>
                        <a:pt x="124" y="369"/>
                      </a:cubicBezTo>
                      <a:cubicBezTo>
                        <a:pt x="124" y="369"/>
                        <a:pt x="122" y="201"/>
                        <a:pt x="121" y="200"/>
                      </a:cubicBezTo>
                      <a:cubicBezTo>
                        <a:pt x="121" y="200"/>
                        <a:pt x="74" y="66"/>
                        <a:pt x="74" y="66"/>
                      </a:cubicBezTo>
                      <a:cubicBezTo>
                        <a:pt x="75" y="369"/>
                        <a:pt x="75" y="369"/>
                        <a:pt x="75" y="369"/>
                      </a:cubicBezTo>
                      <a:cubicBezTo>
                        <a:pt x="39" y="369"/>
                        <a:pt x="39" y="369"/>
                        <a:pt x="39" y="369"/>
                      </a:cubicBezTo>
                      <a:cubicBezTo>
                        <a:pt x="39" y="369"/>
                        <a:pt x="12" y="131"/>
                        <a:pt x="6" y="99"/>
                      </a:cubicBezTo>
                      <a:cubicBezTo>
                        <a:pt x="0" y="67"/>
                        <a:pt x="4" y="10"/>
                        <a:pt x="4" y="10"/>
                      </a:cubicBez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 name="ïsľíďé"/>
                <p:cNvSpPr/>
                <p:nvPr/>
              </p:nvSpPr>
              <p:spPr bwMode="auto">
                <a:xfrm>
                  <a:off x="5778639" y="5695041"/>
                  <a:ext cx="498475" cy="274638"/>
                </a:xfrm>
                <a:custGeom>
                  <a:avLst/>
                  <a:gdLst>
                    <a:gd name="T0" fmla="*/ 34 w 85"/>
                    <a:gd name="T1" fmla="*/ 0 h 47"/>
                    <a:gd name="T2" fmla="*/ 36 w 85"/>
                    <a:gd name="T3" fmla="*/ 17 h 47"/>
                    <a:gd name="T4" fmla="*/ 67 w 85"/>
                    <a:gd name="T5" fmla="*/ 35 h 47"/>
                    <a:gd name="T6" fmla="*/ 85 w 85"/>
                    <a:gd name="T7" fmla="*/ 47 h 47"/>
                    <a:gd name="T8" fmla="*/ 0 w 85"/>
                    <a:gd name="T9" fmla="*/ 47 h 47"/>
                    <a:gd name="T10" fmla="*/ 3 w 85"/>
                    <a:gd name="T11" fmla="*/ 1 h 47"/>
                    <a:gd name="T12" fmla="*/ 34 w 8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85" h="47">
                      <a:moveTo>
                        <a:pt x="34" y="0"/>
                      </a:moveTo>
                      <a:cubicBezTo>
                        <a:pt x="36" y="17"/>
                        <a:pt x="36" y="17"/>
                        <a:pt x="36" y="17"/>
                      </a:cubicBezTo>
                      <a:cubicBezTo>
                        <a:pt x="36" y="17"/>
                        <a:pt x="63" y="32"/>
                        <a:pt x="67" y="35"/>
                      </a:cubicBezTo>
                      <a:cubicBezTo>
                        <a:pt x="72" y="38"/>
                        <a:pt x="84" y="35"/>
                        <a:pt x="85" y="47"/>
                      </a:cubicBezTo>
                      <a:cubicBezTo>
                        <a:pt x="0" y="47"/>
                        <a:pt x="0" y="47"/>
                        <a:pt x="0" y="47"/>
                      </a:cubicBezTo>
                      <a:cubicBezTo>
                        <a:pt x="3" y="1"/>
                        <a:pt x="3" y="1"/>
                        <a:pt x="3" y="1"/>
                      </a:cubicBezTo>
                      <a:lnTo>
                        <a:pt x="34" y="0"/>
                      </a:ln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24" name="ï$ḷídè"/>
                <p:cNvSpPr/>
                <p:nvPr/>
              </p:nvSpPr>
              <p:spPr bwMode="auto">
                <a:xfrm>
                  <a:off x="5162689" y="5695041"/>
                  <a:ext cx="339725" cy="274638"/>
                </a:xfrm>
                <a:custGeom>
                  <a:avLst/>
                  <a:gdLst>
                    <a:gd name="T0" fmla="*/ 22 w 58"/>
                    <a:gd name="T1" fmla="*/ 1 h 47"/>
                    <a:gd name="T2" fmla="*/ 15 w 58"/>
                    <a:gd name="T3" fmla="*/ 26 h 47"/>
                    <a:gd name="T4" fmla="*/ 7 w 58"/>
                    <a:gd name="T5" fmla="*/ 47 h 47"/>
                    <a:gd name="T6" fmla="*/ 58 w 58"/>
                    <a:gd name="T7" fmla="*/ 47 h 47"/>
                    <a:gd name="T8" fmla="*/ 54 w 58"/>
                    <a:gd name="T9" fmla="*/ 28 h 47"/>
                    <a:gd name="T10" fmla="*/ 50 w 58"/>
                    <a:gd name="T11" fmla="*/ 0 h 47"/>
                    <a:gd name="T12" fmla="*/ 22 w 58"/>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58" h="47">
                      <a:moveTo>
                        <a:pt x="22" y="1"/>
                      </a:moveTo>
                      <a:cubicBezTo>
                        <a:pt x="23" y="6"/>
                        <a:pt x="18" y="22"/>
                        <a:pt x="15" y="26"/>
                      </a:cubicBezTo>
                      <a:cubicBezTo>
                        <a:pt x="13" y="29"/>
                        <a:pt x="0" y="35"/>
                        <a:pt x="7" y="47"/>
                      </a:cubicBezTo>
                      <a:cubicBezTo>
                        <a:pt x="58" y="47"/>
                        <a:pt x="58" y="47"/>
                        <a:pt x="58" y="47"/>
                      </a:cubicBezTo>
                      <a:cubicBezTo>
                        <a:pt x="58" y="47"/>
                        <a:pt x="58" y="36"/>
                        <a:pt x="54" y="28"/>
                      </a:cubicBezTo>
                      <a:cubicBezTo>
                        <a:pt x="50" y="19"/>
                        <a:pt x="50" y="0"/>
                        <a:pt x="50" y="0"/>
                      </a:cubicBezTo>
                      <a:lnTo>
                        <a:pt x="22" y="1"/>
                      </a:ln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25" name="îṧliḍè"/>
                <p:cNvSpPr/>
                <p:nvPr/>
              </p:nvSpPr>
              <p:spPr bwMode="auto">
                <a:xfrm>
                  <a:off x="6575564" y="2067604"/>
                  <a:ext cx="282575" cy="300038"/>
                </a:xfrm>
                <a:custGeom>
                  <a:avLst/>
                  <a:gdLst>
                    <a:gd name="T0" fmla="*/ 45 w 48"/>
                    <a:gd name="T1" fmla="*/ 0 h 51"/>
                    <a:gd name="T2" fmla="*/ 48 w 48"/>
                    <a:gd name="T3" fmla="*/ 7 h 51"/>
                    <a:gd name="T4" fmla="*/ 42 w 48"/>
                    <a:gd name="T5" fmla="*/ 13 h 51"/>
                    <a:gd name="T6" fmla="*/ 45 w 48"/>
                    <a:gd name="T7" fmla="*/ 21 h 51"/>
                    <a:gd name="T8" fmla="*/ 31 w 48"/>
                    <a:gd name="T9" fmla="*/ 34 h 51"/>
                    <a:gd name="T10" fmla="*/ 12 w 48"/>
                    <a:gd name="T11" fmla="*/ 51 h 51"/>
                    <a:gd name="T12" fmla="*/ 0 w 48"/>
                    <a:gd name="T13" fmla="*/ 39 h 51"/>
                    <a:gd name="T14" fmla="*/ 5 w 48"/>
                    <a:gd name="T15" fmla="*/ 18 h 51"/>
                    <a:gd name="T16" fmla="*/ 7 w 48"/>
                    <a:gd name="T17" fmla="*/ 1 h 51"/>
                    <a:gd name="T18" fmla="*/ 15 w 48"/>
                    <a:gd name="T19" fmla="*/ 17 h 51"/>
                    <a:gd name="T20" fmla="*/ 45 w 48"/>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1">
                      <a:moveTo>
                        <a:pt x="45" y="0"/>
                      </a:moveTo>
                      <a:cubicBezTo>
                        <a:pt x="48" y="7"/>
                        <a:pt x="48" y="7"/>
                        <a:pt x="48" y="7"/>
                      </a:cubicBezTo>
                      <a:cubicBezTo>
                        <a:pt x="42" y="13"/>
                        <a:pt x="42" y="13"/>
                        <a:pt x="42" y="13"/>
                      </a:cubicBezTo>
                      <a:cubicBezTo>
                        <a:pt x="42" y="13"/>
                        <a:pt x="47" y="20"/>
                        <a:pt x="45" y="21"/>
                      </a:cubicBezTo>
                      <a:cubicBezTo>
                        <a:pt x="43" y="22"/>
                        <a:pt x="31" y="34"/>
                        <a:pt x="31" y="34"/>
                      </a:cubicBezTo>
                      <a:cubicBezTo>
                        <a:pt x="12" y="51"/>
                        <a:pt x="12" y="51"/>
                        <a:pt x="12" y="51"/>
                      </a:cubicBezTo>
                      <a:cubicBezTo>
                        <a:pt x="0" y="39"/>
                        <a:pt x="0" y="39"/>
                        <a:pt x="0" y="39"/>
                      </a:cubicBezTo>
                      <a:cubicBezTo>
                        <a:pt x="0" y="39"/>
                        <a:pt x="4" y="20"/>
                        <a:pt x="5" y="18"/>
                      </a:cubicBezTo>
                      <a:cubicBezTo>
                        <a:pt x="5" y="17"/>
                        <a:pt x="5" y="1"/>
                        <a:pt x="7" y="1"/>
                      </a:cubicBezTo>
                      <a:cubicBezTo>
                        <a:pt x="12" y="0"/>
                        <a:pt x="15" y="17"/>
                        <a:pt x="15" y="17"/>
                      </a:cubicBezTo>
                      <a:lnTo>
                        <a:pt x="45" y="0"/>
                      </a:lnTo>
                      <a:close/>
                    </a:path>
                  </a:pathLst>
                </a:custGeom>
                <a:solidFill>
                  <a:schemeClr val="bg1">
                    <a:lumMod val="95000"/>
                  </a:schemeClr>
                </a:solidFill>
                <a:ln>
                  <a:noFill/>
                </a:ln>
              </p:spPr>
              <p:txBody>
                <a:bodyPr wrap="square" lIns="91440" tIns="45720" rIns="91440" bIns="45720" anchor="ctr">
                  <a:normAutofit fontScale="92500" lnSpcReduction="20000"/>
                </a:bodyPr>
                <a:lstStyle/>
                <a:p>
                  <a:pPr algn="ctr"/>
                </a:p>
              </p:txBody>
            </p:sp>
            <p:sp>
              <p:nvSpPr>
                <p:cNvPr id="26" name="ísľîḍê"/>
                <p:cNvSpPr/>
                <p:nvPr/>
              </p:nvSpPr>
              <p:spPr bwMode="auto">
                <a:xfrm>
                  <a:off x="6535876" y="2261279"/>
                  <a:ext cx="169863" cy="146050"/>
                </a:xfrm>
                <a:custGeom>
                  <a:avLst/>
                  <a:gdLst>
                    <a:gd name="T0" fmla="*/ 0 w 107"/>
                    <a:gd name="T1" fmla="*/ 22 h 92"/>
                    <a:gd name="T2" fmla="*/ 14 w 107"/>
                    <a:gd name="T3" fmla="*/ 0 h 92"/>
                    <a:gd name="T4" fmla="*/ 107 w 107"/>
                    <a:gd name="T5" fmla="*/ 63 h 92"/>
                    <a:gd name="T6" fmla="*/ 85 w 107"/>
                    <a:gd name="T7" fmla="*/ 92 h 92"/>
                    <a:gd name="T8" fmla="*/ 0 w 107"/>
                    <a:gd name="T9" fmla="*/ 22 h 92"/>
                  </a:gdLst>
                  <a:ahLst/>
                  <a:cxnLst>
                    <a:cxn ang="0">
                      <a:pos x="T0" y="T1"/>
                    </a:cxn>
                    <a:cxn ang="0">
                      <a:pos x="T2" y="T3"/>
                    </a:cxn>
                    <a:cxn ang="0">
                      <a:pos x="T4" y="T5"/>
                    </a:cxn>
                    <a:cxn ang="0">
                      <a:pos x="T6" y="T7"/>
                    </a:cxn>
                    <a:cxn ang="0">
                      <a:pos x="T8" y="T9"/>
                    </a:cxn>
                  </a:cxnLst>
                  <a:rect l="0" t="0" r="r" b="b"/>
                  <a:pathLst>
                    <a:path w="107" h="92">
                      <a:moveTo>
                        <a:pt x="0" y="22"/>
                      </a:moveTo>
                      <a:lnTo>
                        <a:pt x="14" y="0"/>
                      </a:lnTo>
                      <a:lnTo>
                        <a:pt x="107" y="63"/>
                      </a:lnTo>
                      <a:lnTo>
                        <a:pt x="85" y="9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îŝ1ïḋê"/>
                <p:cNvSpPr/>
                <p:nvPr/>
              </p:nvSpPr>
              <p:spPr bwMode="auto">
                <a:xfrm>
                  <a:off x="5473839" y="2267629"/>
                  <a:ext cx="1236663" cy="1698625"/>
                </a:xfrm>
                <a:custGeom>
                  <a:avLst/>
                  <a:gdLst>
                    <a:gd name="T0" fmla="*/ 0 w 211"/>
                    <a:gd name="T1" fmla="*/ 21 h 290"/>
                    <a:gd name="T2" fmla="*/ 31 w 211"/>
                    <a:gd name="T3" fmla="*/ 28 h 290"/>
                    <a:gd name="T4" fmla="*/ 66 w 211"/>
                    <a:gd name="T5" fmla="*/ 34 h 290"/>
                    <a:gd name="T6" fmla="*/ 138 w 211"/>
                    <a:gd name="T7" fmla="*/ 60 h 290"/>
                    <a:gd name="T8" fmla="*/ 179 w 211"/>
                    <a:gd name="T9" fmla="*/ 0 h 290"/>
                    <a:gd name="T10" fmla="*/ 211 w 211"/>
                    <a:gd name="T11" fmla="*/ 24 h 290"/>
                    <a:gd name="T12" fmla="*/ 167 w 211"/>
                    <a:gd name="T13" fmla="*/ 93 h 290"/>
                    <a:gd name="T14" fmla="*/ 133 w 211"/>
                    <a:gd name="T15" fmla="*/ 106 h 290"/>
                    <a:gd name="T16" fmla="*/ 72 w 211"/>
                    <a:gd name="T17" fmla="*/ 90 h 290"/>
                    <a:gd name="T18" fmla="*/ 105 w 211"/>
                    <a:gd name="T19" fmla="*/ 223 h 290"/>
                    <a:gd name="T20" fmla="*/ 124 w 211"/>
                    <a:gd name="T21" fmla="*/ 279 h 290"/>
                    <a:gd name="T22" fmla="*/ 68 w 211"/>
                    <a:gd name="T23" fmla="*/ 259 h 290"/>
                    <a:gd name="T24" fmla="*/ 6 w 211"/>
                    <a:gd name="T25" fmla="*/ 101 h 290"/>
                    <a:gd name="T26" fmla="*/ 0 w 211"/>
                    <a:gd name="T27" fmla="*/ 2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90">
                      <a:moveTo>
                        <a:pt x="0" y="21"/>
                      </a:moveTo>
                      <a:cubicBezTo>
                        <a:pt x="0" y="21"/>
                        <a:pt x="20" y="26"/>
                        <a:pt x="31" y="28"/>
                      </a:cubicBezTo>
                      <a:cubicBezTo>
                        <a:pt x="41" y="30"/>
                        <a:pt x="57" y="31"/>
                        <a:pt x="66" y="34"/>
                      </a:cubicBezTo>
                      <a:cubicBezTo>
                        <a:pt x="75" y="36"/>
                        <a:pt x="138" y="60"/>
                        <a:pt x="138" y="60"/>
                      </a:cubicBezTo>
                      <a:cubicBezTo>
                        <a:pt x="179" y="0"/>
                        <a:pt x="179" y="0"/>
                        <a:pt x="179" y="0"/>
                      </a:cubicBezTo>
                      <a:cubicBezTo>
                        <a:pt x="211" y="24"/>
                        <a:pt x="211" y="24"/>
                        <a:pt x="211" y="24"/>
                      </a:cubicBezTo>
                      <a:cubicBezTo>
                        <a:pt x="167" y="93"/>
                        <a:pt x="167" y="93"/>
                        <a:pt x="167" y="93"/>
                      </a:cubicBezTo>
                      <a:cubicBezTo>
                        <a:pt x="159" y="104"/>
                        <a:pt x="146" y="110"/>
                        <a:pt x="133" y="106"/>
                      </a:cubicBezTo>
                      <a:cubicBezTo>
                        <a:pt x="72" y="90"/>
                        <a:pt x="72" y="90"/>
                        <a:pt x="72" y="90"/>
                      </a:cubicBezTo>
                      <a:cubicBezTo>
                        <a:pt x="72" y="90"/>
                        <a:pt x="100" y="203"/>
                        <a:pt x="105" y="223"/>
                      </a:cubicBezTo>
                      <a:cubicBezTo>
                        <a:pt x="110" y="244"/>
                        <a:pt x="124" y="279"/>
                        <a:pt x="124" y="279"/>
                      </a:cubicBezTo>
                      <a:cubicBezTo>
                        <a:pt x="124" y="279"/>
                        <a:pt x="93" y="290"/>
                        <a:pt x="68" y="259"/>
                      </a:cubicBezTo>
                      <a:cubicBezTo>
                        <a:pt x="43" y="228"/>
                        <a:pt x="14" y="175"/>
                        <a:pt x="6" y="101"/>
                      </a:cubicBezTo>
                      <a:cubicBezTo>
                        <a:pt x="1" y="57"/>
                        <a:pt x="0" y="21"/>
                        <a:pt x="0" y="21"/>
                      </a:cubicBez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8" name="îslïḑe"/>
                <p:cNvSpPr/>
                <p:nvPr/>
              </p:nvSpPr>
              <p:spPr bwMode="auto">
                <a:xfrm>
                  <a:off x="5226189" y="2302554"/>
                  <a:ext cx="200025" cy="204788"/>
                </a:xfrm>
                <a:custGeom>
                  <a:avLst/>
                  <a:gdLst>
                    <a:gd name="T0" fmla="*/ 126 w 126"/>
                    <a:gd name="T1" fmla="*/ 7 h 129"/>
                    <a:gd name="T2" fmla="*/ 122 w 126"/>
                    <a:gd name="T3" fmla="*/ 100 h 129"/>
                    <a:gd name="T4" fmla="*/ 78 w 126"/>
                    <a:gd name="T5" fmla="*/ 129 h 129"/>
                    <a:gd name="T6" fmla="*/ 0 w 126"/>
                    <a:gd name="T7" fmla="*/ 100 h 129"/>
                    <a:gd name="T8" fmla="*/ 8 w 126"/>
                    <a:gd name="T9" fmla="*/ 0 h 129"/>
                    <a:gd name="T10" fmla="*/ 126 w 126"/>
                    <a:gd name="T11" fmla="*/ 7 h 129"/>
                  </a:gdLst>
                  <a:ahLst/>
                  <a:cxnLst>
                    <a:cxn ang="0">
                      <a:pos x="T0" y="T1"/>
                    </a:cxn>
                    <a:cxn ang="0">
                      <a:pos x="T2" y="T3"/>
                    </a:cxn>
                    <a:cxn ang="0">
                      <a:pos x="T4" y="T5"/>
                    </a:cxn>
                    <a:cxn ang="0">
                      <a:pos x="T6" y="T7"/>
                    </a:cxn>
                    <a:cxn ang="0">
                      <a:pos x="T8" y="T9"/>
                    </a:cxn>
                    <a:cxn ang="0">
                      <a:pos x="T10" y="T11"/>
                    </a:cxn>
                  </a:cxnLst>
                  <a:rect l="0" t="0" r="r" b="b"/>
                  <a:pathLst>
                    <a:path w="126" h="129">
                      <a:moveTo>
                        <a:pt x="126" y="7"/>
                      </a:moveTo>
                      <a:lnTo>
                        <a:pt x="122" y="100"/>
                      </a:lnTo>
                      <a:lnTo>
                        <a:pt x="78" y="129"/>
                      </a:lnTo>
                      <a:lnTo>
                        <a:pt x="0" y="100"/>
                      </a:lnTo>
                      <a:lnTo>
                        <a:pt x="8" y="0"/>
                      </a:lnTo>
                      <a:lnTo>
                        <a:pt x="126"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29" name="ïS1ïḍê"/>
                <p:cNvSpPr/>
                <p:nvPr/>
              </p:nvSpPr>
              <p:spPr bwMode="auto">
                <a:xfrm>
                  <a:off x="5180151" y="2367641"/>
                  <a:ext cx="304800" cy="215900"/>
                </a:xfrm>
                <a:custGeom>
                  <a:avLst/>
                  <a:gdLst>
                    <a:gd name="T0" fmla="*/ 29 w 52"/>
                    <a:gd name="T1" fmla="*/ 22 h 37"/>
                    <a:gd name="T2" fmla="*/ 9 w 52"/>
                    <a:gd name="T3" fmla="*/ 2 h 37"/>
                    <a:gd name="T4" fmla="*/ 1 w 52"/>
                    <a:gd name="T5" fmla="*/ 5 h 37"/>
                    <a:gd name="T6" fmla="*/ 8 w 52"/>
                    <a:gd name="T7" fmla="*/ 36 h 37"/>
                    <a:gd name="T8" fmla="*/ 29 w 52"/>
                    <a:gd name="T9" fmla="*/ 27 h 37"/>
                    <a:gd name="T10" fmla="*/ 48 w 52"/>
                    <a:gd name="T11" fmla="*/ 36 h 37"/>
                    <a:gd name="T12" fmla="*/ 50 w 52"/>
                    <a:gd name="T13" fmla="*/ 2 h 37"/>
                    <a:gd name="T14" fmla="*/ 42 w 52"/>
                    <a:gd name="T15" fmla="*/ 0 h 37"/>
                    <a:gd name="T16" fmla="*/ 29 w 52"/>
                    <a:gd name="T1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7">
                      <a:moveTo>
                        <a:pt x="29" y="22"/>
                      </a:moveTo>
                      <a:cubicBezTo>
                        <a:pt x="9" y="2"/>
                        <a:pt x="9" y="2"/>
                        <a:pt x="9" y="2"/>
                      </a:cubicBezTo>
                      <a:cubicBezTo>
                        <a:pt x="9" y="2"/>
                        <a:pt x="3" y="2"/>
                        <a:pt x="1" y="5"/>
                      </a:cubicBezTo>
                      <a:cubicBezTo>
                        <a:pt x="0" y="8"/>
                        <a:pt x="6" y="35"/>
                        <a:pt x="8" y="36"/>
                      </a:cubicBezTo>
                      <a:cubicBezTo>
                        <a:pt x="9" y="37"/>
                        <a:pt x="26" y="27"/>
                        <a:pt x="29" y="27"/>
                      </a:cubicBezTo>
                      <a:cubicBezTo>
                        <a:pt x="29" y="27"/>
                        <a:pt x="45" y="36"/>
                        <a:pt x="48" y="36"/>
                      </a:cubicBezTo>
                      <a:cubicBezTo>
                        <a:pt x="51" y="36"/>
                        <a:pt x="52" y="6"/>
                        <a:pt x="50" y="2"/>
                      </a:cubicBezTo>
                      <a:cubicBezTo>
                        <a:pt x="48" y="0"/>
                        <a:pt x="42" y="0"/>
                        <a:pt x="42" y="0"/>
                      </a:cubicBezTo>
                      <a:lnTo>
                        <a:pt x="29"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algn="ctr"/>
                </a:p>
              </p:txBody>
            </p:sp>
            <p:sp>
              <p:nvSpPr>
                <p:cNvPr id="30" name="í$lîdè"/>
                <p:cNvSpPr/>
                <p:nvPr/>
              </p:nvSpPr>
              <p:spPr bwMode="auto">
                <a:xfrm>
                  <a:off x="5238889" y="2302554"/>
                  <a:ext cx="180975" cy="82550"/>
                </a:xfrm>
                <a:custGeom>
                  <a:avLst/>
                  <a:gdLst>
                    <a:gd name="T0" fmla="*/ 0 w 31"/>
                    <a:gd name="T1" fmla="*/ 10 h 14"/>
                    <a:gd name="T2" fmla="*/ 0 w 31"/>
                    <a:gd name="T3" fmla="*/ 0 h 14"/>
                    <a:gd name="T4" fmla="*/ 31 w 31"/>
                    <a:gd name="T5" fmla="*/ 2 h 14"/>
                    <a:gd name="T6" fmla="*/ 14 w 31"/>
                    <a:gd name="T7" fmla="*/ 13 h 14"/>
                    <a:gd name="T8" fmla="*/ 14 w 31"/>
                    <a:gd name="T9" fmla="*/ 13 h 14"/>
                    <a:gd name="T10" fmla="*/ 0 w 31"/>
                    <a:gd name="T11" fmla="*/ 10 h 14"/>
                  </a:gdLst>
                  <a:ahLst/>
                  <a:cxnLst>
                    <a:cxn ang="0">
                      <a:pos x="T0" y="T1"/>
                    </a:cxn>
                    <a:cxn ang="0">
                      <a:pos x="T2" y="T3"/>
                    </a:cxn>
                    <a:cxn ang="0">
                      <a:pos x="T4" y="T5"/>
                    </a:cxn>
                    <a:cxn ang="0">
                      <a:pos x="T6" y="T7"/>
                    </a:cxn>
                    <a:cxn ang="0">
                      <a:pos x="T8" y="T9"/>
                    </a:cxn>
                    <a:cxn ang="0">
                      <a:pos x="T10" y="T11"/>
                    </a:cxn>
                  </a:cxnLst>
                  <a:rect l="0" t="0" r="r" b="b"/>
                  <a:pathLst>
                    <a:path w="31" h="14">
                      <a:moveTo>
                        <a:pt x="0" y="10"/>
                      </a:moveTo>
                      <a:cubicBezTo>
                        <a:pt x="0" y="0"/>
                        <a:pt x="0" y="0"/>
                        <a:pt x="0" y="0"/>
                      </a:cubicBezTo>
                      <a:cubicBezTo>
                        <a:pt x="31" y="2"/>
                        <a:pt x="31" y="2"/>
                        <a:pt x="31" y="2"/>
                      </a:cubicBezTo>
                      <a:cubicBezTo>
                        <a:pt x="27" y="9"/>
                        <a:pt x="21" y="12"/>
                        <a:pt x="14" y="13"/>
                      </a:cubicBezTo>
                      <a:cubicBezTo>
                        <a:pt x="14" y="13"/>
                        <a:pt x="14" y="13"/>
                        <a:pt x="14" y="13"/>
                      </a:cubicBezTo>
                      <a:cubicBezTo>
                        <a:pt x="9" y="14"/>
                        <a:pt x="4" y="13"/>
                        <a:pt x="0" y="10"/>
                      </a:cubicBezTo>
                      <a:close/>
                    </a:path>
                  </a:pathLst>
                </a:custGeom>
                <a:solidFill>
                  <a:srgbClr val="1D71D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ṣlïḍé"/>
                <p:cNvSpPr/>
                <p:nvPr/>
              </p:nvSpPr>
              <p:spPr bwMode="auto">
                <a:xfrm>
                  <a:off x="5027751" y="1716766"/>
                  <a:ext cx="544513" cy="650875"/>
                </a:xfrm>
                <a:custGeom>
                  <a:avLst/>
                  <a:gdLst>
                    <a:gd name="T0" fmla="*/ 8 w 93"/>
                    <a:gd name="T1" fmla="*/ 54 h 111"/>
                    <a:gd name="T2" fmla="*/ 40 w 93"/>
                    <a:gd name="T3" fmla="*/ 5 h 111"/>
                    <a:gd name="T4" fmla="*/ 40 w 93"/>
                    <a:gd name="T5" fmla="*/ 5 h 111"/>
                    <a:gd name="T6" fmla="*/ 40 w 93"/>
                    <a:gd name="T7" fmla="*/ 5 h 111"/>
                    <a:gd name="T8" fmla="*/ 40 w 93"/>
                    <a:gd name="T9" fmla="*/ 5 h 111"/>
                    <a:gd name="T10" fmla="*/ 40 w 93"/>
                    <a:gd name="T11" fmla="*/ 5 h 111"/>
                    <a:gd name="T12" fmla="*/ 84 w 93"/>
                    <a:gd name="T13" fmla="*/ 45 h 111"/>
                    <a:gd name="T14" fmla="*/ 92 w 93"/>
                    <a:gd name="T15" fmla="*/ 56 h 111"/>
                    <a:gd name="T16" fmla="*/ 82 w 93"/>
                    <a:gd name="T17" fmla="*/ 69 h 111"/>
                    <a:gd name="T18" fmla="*/ 53 w 93"/>
                    <a:gd name="T19" fmla="*/ 109 h 111"/>
                    <a:gd name="T20" fmla="*/ 53 w 93"/>
                    <a:gd name="T21" fmla="*/ 109 h 111"/>
                    <a:gd name="T22" fmla="*/ 53 w 93"/>
                    <a:gd name="T23" fmla="*/ 109 h 111"/>
                    <a:gd name="T24" fmla="*/ 53 w 93"/>
                    <a:gd name="T25" fmla="*/ 109 h 111"/>
                    <a:gd name="T26" fmla="*/ 53 w 93"/>
                    <a:gd name="T27" fmla="*/ 109 h 111"/>
                    <a:gd name="T28" fmla="*/ 15 w 93"/>
                    <a:gd name="T29" fmla="*/ 77 h 111"/>
                    <a:gd name="T30" fmla="*/ 2 w 93"/>
                    <a:gd name="T31" fmla="*/ 67 h 111"/>
                    <a:gd name="T32" fmla="*/ 8 w 93"/>
                    <a:gd name="T33"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11">
                      <a:moveTo>
                        <a:pt x="8" y="54"/>
                      </a:moveTo>
                      <a:cubicBezTo>
                        <a:pt x="8" y="54"/>
                        <a:pt x="2" y="9"/>
                        <a:pt x="40" y="5"/>
                      </a:cubicBezTo>
                      <a:cubicBezTo>
                        <a:pt x="40" y="5"/>
                        <a:pt x="40" y="5"/>
                        <a:pt x="40" y="5"/>
                      </a:cubicBezTo>
                      <a:cubicBezTo>
                        <a:pt x="40" y="5"/>
                        <a:pt x="40" y="5"/>
                        <a:pt x="40" y="5"/>
                      </a:cubicBezTo>
                      <a:cubicBezTo>
                        <a:pt x="40" y="5"/>
                        <a:pt x="40" y="5"/>
                        <a:pt x="40" y="5"/>
                      </a:cubicBezTo>
                      <a:cubicBezTo>
                        <a:pt x="40" y="5"/>
                        <a:pt x="40" y="5"/>
                        <a:pt x="40" y="5"/>
                      </a:cubicBezTo>
                      <a:cubicBezTo>
                        <a:pt x="79" y="0"/>
                        <a:pt x="84" y="45"/>
                        <a:pt x="84" y="45"/>
                      </a:cubicBezTo>
                      <a:cubicBezTo>
                        <a:pt x="84" y="45"/>
                        <a:pt x="91" y="44"/>
                        <a:pt x="92" y="56"/>
                      </a:cubicBezTo>
                      <a:cubicBezTo>
                        <a:pt x="93" y="68"/>
                        <a:pt x="82" y="69"/>
                        <a:pt x="82" y="69"/>
                      </a:cubicBezTo>
                      <a:cubicBezTo>
                        <a:pt x="79" y="98"/>
                        <a:pt x="69" y="107"/>
                        <a:pt x="53" y="109"/>
                      </a:cubicBezTo>
                      <a:cubicBezTo>
                        <a:pt x="53" y="109"/>
                        <a:pt x="53" y="109"/>
                        <a:pt x="53" y="109"/>
                      </a:cubicBezTo>
                      <a:cubicBezTo>
                        <a:pt x="53" y="109"/>
                        <a:pt x="53" y="109"/>
                        <a:pt x="53" y="109"/>
                      </a:cubicBezTo>
                      <a:cubicBezTo>
                        <a:pt x="53" y="109"/>
                        <a:pt x="53" y="109"/>
                        <a:pt x="53" y="109"/>
                      </a:cubicBezTo>
                      <a:cubicBezTo>
                        <a:pt x="53" y="109"/>
                        <a:pt x="53" y="109"/>
                        <a:pt x="53" y="109"/>
                      </a:cubicBezTo>
                      <a:cubicBezTo>
                        <a:pt x="37" y="111"/>
                        <a:pt x="25" y="104"/>
                        <a:pt x="15" y="77"/>
                      </a:cubicBezTo>
                      <a:cubicBezTo>
                        <a:pt x="15" y="77"/>
                        <a:pt x="4" y="79"/>
                        <a:pt x="2" y="67"/>
                      </a:cubicBezTo>
                      <a:cubicBezTo>
                        <a:pt x="0" y="55"/>
                        <a:pt x="8" y="54"/>
                        <a:pt x="8"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 name="îsľiḍé"/>
                <p:cNvSpPr/>
                <p:nvPr/>
              </p:nvSpPr>
              <p:spPr bwMode="auto">
                <a:xfrm>
                  <a:off x="5027751" y="1716766"/>
                  <a:ext cx="544513" cy="650875"/>
                </a:xfrm>
                <a:custGeom>
                  <a:avLst/>
                  <a:gdLst>
                    <a:gd name="T0" fmla="*/ 8 w 93"/>
                    <a:gd name="T1" fmla="*/ 54 h 111"/>
                    <a:gd name="T2" fmla="*/ 40 w 93"/>
                    <a:gd name="T3" fmla="*/ 5 h 111"/>
                    <a:gd name="T4" fmla="*/ 40 w 93"/>
                    <a:gd name="T5" fmla="*/ 5 h 111"/>
                    <a:gd name="T6" fmla="*/ 40 w 93"/>
                    <a:gd name="T7" fmla="*/ 5 h 111"/>
                    <a:gd name="T8" fmla="*/ 40 w 93"/>
                    <a:gd name="T9" fmla="*/ 5 h 111"/>
                    <a:gd name="T10" fmla="*/ 40 w 93"/>
                    <a:gd name="T11" fmla="*/ 5 h 111"/>
                    <a:gd name="T12" fmla="*/ 84 w 93"/>
                    <a:gd name="T13" fmla="*/ 45 h 111"/>
                    <a:gd name="T14" fmla="*/ 92 w 93"/>
                    <a:gd name="T15" fmla="*/ 56 h 111"/>
                    <a:gd name="T16" fmla="*/ 82 w 93"/>
                    <a:gd name="T17" fmla="*/ 69 h 111"/>
                    <a:gd name="T18" fmla="*/ 53 w 93"/>
                    <a:gd name="T19" fmla="*/ 109 h 111"/>
                    <a:gd name="T20" fmla="*/ 53 w 93"/>
                    <a:gd name="T21" fmla="*/ 109 h 111"/>
                    <a:gd name="T22" fmla="*/ 53 w 93"/>
                    <a:gd name="T23" fmla="*/ 109 h 111"/>
                    <a:gd name="T24" fmla="*/ 53 w 93"/>
                    <a:gd name="T25" fmla="*/ 109 h 111"/>
                    <a:gd name="T26" fmla="*/ 53 w 93"/>
                    <a:gd name="T27" fmla="*/ 109 h 111"/>
                    <a:gd name="T28" fmla="*/ 15 w 93"/>
                    <a:gd name="T29" fmla="*/ 77 h 111"/>
                    <a:gd name="T30" fmla="*/ 2 w 93"/>
                    <a:gd name="T31" fmla="*/ 67 h 111"/>
                    <a:gd name="T32" fmla="*/ 8 w 93"/>
                    <a:gd name="T33"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11">
                      <a:moveTo>
                        <a:pt x="8" y="54"/>
                      </a:moveTo>
                      <a:cubicBezTo>
                        <a:pt x="8" y="54"/>
                        <a:pt x="2" y="9"/>
                        <a:pt x="40" y="5"/>
                      </a:cubicBezTo>
                      <a:cubicBezTo>
                        <a:pt x="40" y="5"/>
                        <a:pt x="40" y="5"/>
                        <a:pt x="40" y="5"/>
                      </a:cubicBezTo>
                      <a:cubicBezTo>
                        <a:pt x="40" y="5"/>
                        <a:pt x="40" y="5"/>
                        <a:pt x="40" y="5"/>
                      </a:cubicBezTo>
                      <a:cubicBezTo>
                        <a:pt x="40" y="5"/>
                        <a:pt x="40" y="5"/>
                        <a:pt x="40" y="5"/>
                      </a:cubicBezTo>
                      <a:cubicBezTo>
                        <a:pt x="40" y="5"/>
                        <a:pt x="40" y="5"/>
                        <a:pt x="40" y="5"/>
                      </a:cubicBezTo>
                      <a:cubicBezTo>
                        <a:pt x="79" y="0"/>
                        <a:pt x="84" y="45"/>
                        <a:pt x="84" y="45"/>
                      </a:cubicBezTo>
                      <a:cubicBezTo>
                        <a:pt x="84" y="45"/>
                        <a:pt x="91" y="44"/>
                        <a:pt x="92" y="56"/>
                      </a:cubicBezTo>
                      <a:cubicBezTo>
                        <a:pt x="93" y="68"/>
                        <a:pt x="82" y="69"/>
                        <a:pt x="82" y="69"/>
                      </a:cubicBezTo>
                      <a:cubicBezTo>
                        <a:pt x="79" y="98"/>
                        <a:pt x="69" y="107"/>
                        <a:pt x="53" y="109"/>
                      </a:cubicBezTo>
                      <a:cubicBezTo>
                        <a:pt x="53" y="109"/>
                        <a:pt x="53" y="109"/>
                        <a:pt x="53" y="109"/>
                      </a:cubicBezTo>
                      <a:cubicBezTo>
                        <a:pt x="53" y="109"/>
                        <a:pt x="53" y="109"/>
                        <a:pt x="53" y="109"/>
                      </a:cubicBezTo>
                      <a:cubicBezTo>
                        <a:pt x="53" y="109"/>
                        <a:pt x="53" y="109"/>
                        <a:pt x="53" y="109"/>
                      </a:cubicBezTo>
                      <a:cubicBezTo>
                        <a:pt x="53" y="109"/>
                        <a:pt x="53" y="109"/>
                        <a:pt x="53" y="109"/>
                      </a:cubicBezTo>
                      <a:cubicBezTo>
                        <a:pt x="37" y="111"/>
                        <a:pt x="25" y="104"/>
                        <a:pt x="15" y="77"/>
                      </a:cubicBezTo>
                      <a:cubicBezTo>
                        <a:pt x="15" y="77"/>
                        <a:pt x="4" y="79"/>
                        <a:pt x="2" y="67"/>
                      </a:cubicBezTo>
                      <a:cubicBezTo>
                        <a:pt x="0" y="55"/>
                        <a:pt x="8" y="54"/>
                        <a:pt x="8" y="54"/>
                      </a:cubicBezTo>
                      <a:close/>
                    </a:path>
                  </a:pathLst>
                </a:custGeom>
                <a:solidFill>
                  <a:schemeClr val="bg1">
                    <a:lumMod val="95000"/>
                  </a:schemeClr>
                </a:solidFill>
                <a:ln>
                  <a:noFill/>
                </a:ln>
              </p:spPr>
              <p:txBody>
                <a:bodyPr wrap="square" lIns="91440" tIns="45720" rIns="91440" bIns="45720" anchor="ctr">
                  <a:normAutofit/>
                </a:bodyPr>
                <a:lstStyle/>
                <a:p>
                  <a:pPr algn="ctr"/>
                </a:p>
              </p:txBody>
            </p:sp>
            <p:sp>
              <p:nvSpPr>
                <p:cNvPr id="33" name="íṡ1iďé"/>
                <p:cNvSpPr/>
                <p:nvPr/>
              </p:nvSpPr>
              <p:spPr bwMode="auto">
                <a:xfrm>
                  <a:off x="5056326" y="1869166"/>
                  <a:ext cx="100013" cy="315913"/>
                </a:xfrm>
                <a:custGeom>
                  <a:avLst/>
                  <a:gdLst>
                    <a:gd name="T0" fmla="*/ 0 w 17"/>
                    <a:gd name="T1" fmla="*/ 16 h 54"/>
                    <a:gd name="T2" fmla="*/ 6 w 17"/>
                    <a:gd name="T3" fmla="*/ 39 h 54"/>
                    <a:gd name="T4" fmla="*/ 11 w 17"/>
                    <a:gd name="T5" fmla="*/ 38 h 54"/>
                    <a:gd name="T6" fmla="*/ 11 w 17"/>
                    <a:gd name="T7" fmla="*/ 15 h 54"/>
                    <a:gd name="T8" fmla="*/ 0 w 17"/>
                    <a:gd name="T9" fmla="*/ 16 h 54"/>
                  </a:gdLst>
                  <a:ahLst/>
                  <a:cxnLst>
                    <a:cxn ang="0">
                      <a:pos x="T0" y="T1"/>
                    </a:cxn>
                    <a:cxn ang="0">
                      <a:pos x="T2" y="T3"/>
                    </a:cxn>
                    <a:cxn ang="0">
                      <a:pos x="T4" y="T5"/>
                    </a:cxn>
                    <a:cxn ang="0">
                      <a:pos x="T6" y="T7"/>
                    </a:cxn>
                    <a:cxn ang="0">
                      <a:pos x="T8" y="T9"/>
                    </a:cxn>
                  </a:cxnLst>
                  <a:rect l="0" t="0" r="r" b="b"/>
                  <a:pathLst>
                    <a:path w="17" h="54">
                      <a:moveTo>
                        <a:pt x="0" y="16"/>
                      </a:moveTo>
                      <a:cubicBezTo>
                        <a:pt x="0" y="16"/>
                        <a:pt x="1" y="30"/>
                        <a:pt x="6" y="39"/>
                      </a:cubicBezTo>
                      <a:cubicBezTo>
                        <a:pt x="10" y="49"/>
                        <a:pt x="14" y="54"/>
                        <a:pt x="11" y="38"/>
                      </a:cubicBezTo>
                      <a:cubicBezTo>
                        <a:pt x="11" y="38"/>
                        <a:pt x="17" y="30"/>
                        <a:pt x="11" y="15"/>
                      </a:cubicBezTo>
                      <a:cubicBezTo>
                        <a:pt x="6" y="0"/>
                        <a:pt x="0" y="16"/>
                        <a:pt x="0" y="16"/>
                      </a:cubicBez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algn="ctr"/>
                </a:p>
              </p:txBody>
            </p:sp>
            <p:sp>
              <p:nvSpPr>
                <p:cNvPr id="34" name="íS1ide"/>
                <p:cNvSpPr/>
                <p:nvPr/>
              </p:nvSpPr>
              <p:spPr bwMode="auto">
                <a:xfrm>
                  <a:off x="5443676" y="1816779"/>
                  <a:ext cx="93663" cy="315913"/>
                </a:xfrm>
                <a:custGeom>
                  <a:avLst/>
                  <a:gdLst>
                    <a:gd name="T0" fmla="*/ 13 w 16"/>
                    <a:gd name="T1" fmla="*/ 14 h 54"/>
                    <a:gd name="T2" fmla="*/ 14 w 16"/>
                    <a:gd name="T3" fmla="*/ 38 h 54"/>
                    <a:gd name="T4" fmla="*/ 8 w 16"/>
                    <a:gd name="T5" fmla="*/ 38 h 54"/>
                    <a:gd name="T6" fmla="*/ 2 w 16"/>
                    <a:gd name="T7" fmla="*/ 16 h 54"/>
                    <a:gd name="T8" fmla="*/ 13 w 16"/>
                    <a:gd name="T9" fmla="*/ 14 h 54"/>
                  </a:gdLst>
                  <a:ahLst/>
                  <a:cxnLst>
                    <a:cxn ang="0">
                      <a:pos x="T0" y="T1"/>
                    </a:cxn>
                    <a:cxn ang="0">
                      <a:pos x="T2" y="T3"/>
                    </a:cxn>
                    <a:cxn ang="0">
                      <a:pos x="T4" y="T5"/>
                    </a:cxn>
                    <a:cxn ang="0">
                      <a:pos x="T6" y="T7"/>
                    </a:cxn>
                    <a:cxn ang="0">
                      <a:pos x="T8" y="T9"/>
                    </a:cxn>
                  </a:cxnLst>
                  <a:rect l="0" t="0" r="r" b="b"/>
                  <a:pathLst>
                    <a:path w="16" h="54">
                      <a:moveTo>
                        <a:pt x="13" y="14"/>
                      </a:moveTo>
                      <a:cubicBezTo>
                        <a:pt x="13" y="14"/>
                        <a:pt x="16" y="27"/>
                        <a:pt x="14" y="38"/>
                      </a:cubicBezTo>
                      <a:cubicBezTo>
                        <a:pt x="12" y="48"/>
                        <a:pt x="9" y="54"/>
                        <a:pt x="8" y="38"/>
                      </a:cubicBezTo>
                      <a:cubicBezTo>
                        <a:pt x="8" y="38"/>
                        <a:pt x="0" y="31"/>
                        <a:pt x="2" y="16"/>
                      </a:cubicBezTo>
                      <a:cubicBezTo>
                        <a:pt x="3" y="0"/>
                        <a:pt x="13" y="14"/>
                        <a:pt x="13" y="14"/>
                      </a:cubicBez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algn="ctr"/>
                </a:p>
              </p:txBody>
            </p:sp>
            <p:sp>
              <p:nvSpPr>
                <p:cNvPr id="35" name="íṧ1iḓê"/>
                <p:cNvSpPr/>
                <p:nvPr/>
              </p:nvSpPr>
              <p:spPr bwMode="auto">
                <a:xfrm>
                  <a:off x="5197614" y="2489879"/>
                  <a:ext cx="100013" cy="93663"/>
                </a:xfrm>
                <a:custGeom>
                  <a:avLst/>
                  <a:gdLst>
                    <a:gd name="T0" fmla="*/ 5 w 17"/>
                    <a:gd name="T1" fmla="*/ 16 h 16"/>
                    <a:gd name="T2" fmla="*/ 4 w 17"/>
                    <a:gd name="T3" fmla="*/ 16 h 16"/>
                    <a:gd name="T4" fmla="*/ 0 w 17"/>
                    <a:gd name="T5" fmla="*/ 1 h 16"/>
                    <a:gd name="T6" fmla="*/ 1 w 17"/>
                    <a:gd name="T7" fmla="*/ 0 h 16"/>
                    <a:gd name="T8" fmla="*/ 2 w 17"/>
                    <a:gd name="T9" fmla="*/ 0 h 16"/>
                    <a:gd name="T10" fmla="*/ 5 w 17"/>
                    <a:gd name="T11" fmla="*/ 14 h 16"/>
                    <a:gd name="T12" fmla="*/ 16 w 17"/>
                    <a:gd name="T13" fmla="*/ 9 h 16"/>
                    <a:gd name="T14" fmla="*/ 17 w 17"/>
                    <a:gd name="T15" fmla="*/ 10 h 16"/>
                    <a:gd name="T16" fmla="*/ 17 w 17"/>
                    <a:gd name="T17" fmla="*/ 11 h 16"/>
                    <a:gd name="T18" fmla="*/ 5 w 17"/>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5" y="16"/>
                      </a:moveTo>
                      <a:cubicBezTo>
                        <a:pt x="5" y="16"/>
                        <a:pt x="4" y="16"/>
                        <a:pt x="4" y="16"/>
                      </a:cubicBezTo>
                      <a:cubicBezTo>
                        <a:pt x="2" y="14"/>
                        <a:pt x="0" y="3"/>
                        <a:pt x="0" y="1"/>
                      </a:cubicBezTo>
                      <a:cubicBezTo>
                        <a:pt x="0" y="0"/>
                        <a:pt x="0" y="0"/>
                        <a:pt x="1" y="0"/>
                      </a:cubicBezTo>
                      <a:cubicBezTo>
                        <a:pt x="1" y="0"/>
                        <a:pt x="1" y="0"/>
                        <a:pt x="2" y="0"/>
                      </a:cubicBezTo>
                      <a:cubicBezTo>
                        <a:pt x="2" y="6"/>
                        <a:pt x="4" y="13"/>
                        <a:pt x="5" y="14"/>
                      </a:cubicBezTo>
                      <a:cubicBezTo>
                        <a:pt x="6" y="15"/>
                        <a:pt x="11" y="12"/>
                        <a:pt x="16" y="9"/>
                      </a:cubicBezTo>
                      <a:cubicBezTo>
                        <a:pt x="16" y="9"/>
                        <a:pt x="17" y="9"/>
                        <a:pt x="17" y="10"/>
                      </a:cubicBezTo>
                      <a:cubicBezTo>
                        <a:pt x="17" y="10"/>
                        <a:pt x="17" y="11"/>
                        <a:pt x="17" y="11"/>
                      </a:cubicBezTo>
                      <a:cubicBezTo>
                        <a:pt x="14" y="13"/>
                        <a:pt x="8" y="16"/>
                        <a:pt x="5" y="16"/>
                      </a:cubicBezTo>
                      <a:close/>
                    </a:path>
                  </a:pathLst>
                </a:custGeom>
                <a:solidFill>
                  <a:srgbClr val="ADC2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ḷiďê"/>
                <p:cNvSpPr/>
                <p:nvPr/>
              </p:nvSpPr>
              <p:spPr bwMode="auto">
                <a:xfrm>
                  <a:off x="5396051" y="2537504"/>
                  <a:ext cx="82550" cy="46038"/>
                </a:xfrm>
                <a:custGeom>
                  <a:avLst/>
                  <a:gdLst>
                    <a:gd name="T0" fmla="*/ 10 w 14"/>
                    <a:gd name="T1" fmla="*/ 8 h 8"/>
                    <a:gd name="T2" fmla="*/ 0 w 14"/>
                    <a:gd name="T3" fmla="*/ 3 h 8"/>
                    <a:gd name="T4" fmla="*/ 0 w 14"/>
                    <a:gd name="T5" fmla="*/ 2 h 8"/>
                    <a:gd name="T6" fmla="*/ 1 w 14"/>
                    <a:gd name="T7" fmla="*/ 2 h 8"/>
                    <a:gd name="T8" fmla="*/ 10 w 14"/>
                    <a:gd name="T9" fmla="*/ 6 h 8"/>
                    <a:gd name="T10" fmla="*/ 12 w 14"/>
                    <a:gd name="T11" fmla="*/ 1 h 8"/>
                    <a:gd name="T12" fmla="*/ 13 w 14"/>
                    <a:gd name="T13" fmla="*/ 0 h 8"/>
                    <a:gd name="T14" fmla="*/ 13 w 14"/>
                    <a:gd name="T15" fmla="*/ 1 h 8"/>
                    <a:gd name="T16" fmla="*/ 10 w 14"/>
                    <a:gd name="T17" fmla="*/ 7 h 8"/>
                    <a:gd name="T18" fmla="*/ 10 w 1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10" y="8"/>
                      </a:moveTo>
                      <a:cubicBezTo>
                        <a:pt x="8" y="8"/>
                        <a:pt x="4" y="5"/>
                        <a:pt x="0" y="3"/>
                      </a:cubicBezTo>
                      <a:cubicBezTo>
                        <a:pt x="0" y="3"/>
                        <a:pt x="0" y="2"/>
                        <a:pt x="0" y="2"/>
                      </a:cubicBezTo>
                      <a:cubicBezTo>
                        <a:pt x="0" y="2"/>
                        <a:pt x="1" y="1"/>
                        <a:pt x="1" y="2"/>
                      </a:cubicBezTo>
                      <a:cubicBezTo>
                        <a:pt x="5" y="4"/>
                        <a:pt x="9" y="6"/>
                        <a:pt x="10" y="6"/>
                      </a:cubicBezTo>
                      <a:cubicBezTo>
                        <a:pt x="10" y="6"/>
                        <a:pt x="11" y="3"/>
                        <a:pt x="12" y="1"/>
                      </a:cubicBezTo>
                      <a:cubicBezTo>
                        <a:pt x="12" y="0"/>
                        <a:pt x="12" y="0"/>
                        <a:pt x="13" y="0"/>
                      </a:cubicBezTo>
                      <a:cubicBezTo>
                        <a:pt x="13" y="0"/>
                        <a:pt x="14" y="1"/>
                        <a:pt x="13" y="1"/>
                      </a:cubicBezTo>
                      <a:cubicBezTo>
                        <a:pt x="13" y="3"/>
                        <a:pt x="12" y="7"/>
                        <a:pt x="10" y="7"/>
                      </a:cubicBezTo>
                      <a:cubicBezTo>
                        <a:pt x="10" y="8"/>
                        <a:pt x="10" y="8"/>
                        <a:pt x="10" y="8"/>
                      </a:cubicBezTo>
                      <a:close/>
                    </a:path>
                  </a:pathLst>
                </a:custGeom>
                <a:solidFill>
                  <a:srgbClr val="ADC2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i$ḻiḋè"/>
                <p:cNvSpPr/>
                <p:nvPr/>
              </p:nvSpPr>
              <p:spPr bwMode="auto">
                <a:xfrm>
                  <a:off x="5238889" y="2372404"/>
                  <a:ext cx="180975" cy="128588"/>
                </a:xfrm>
                <a:custGeom>
                  <a:avLst/>
                  <a:gdLst>
                    <a:gd name="T0" fmla="*/ 19 w 31"/>
                    <a:gd name="T1" fmla="*/ 22 h 22"/>
                    <a:gd name="T2" fmla="*/ 18 w 31"/>
                    <a:gd name="T3" fmla="*/ 22 h 22"/>
                    <a:gd name="T4" fmla="*/ 1 w 31"/>
                    <a:gd name="T5" fmla="*/ 4 h 22"/>
                    <a:gd name="T6" fmla="*/ 1 w 31"/>
                    <a:gd name="T7" fmla="*/ 3 h 22"/>
                    <a:gd name="T8" fmla="*/ 2 w 31"/>
                    <a:gd name="T9" fmla="*/ 3 h 22"/>
                    <a:gd name="T10" fmla="*/ 18 w 31"/>
                    <a:gd name="T11" fmla="*/ 20 h 22"/>
                    <a:gd name="T12" fmla="*/ 30 w 31"/>
                    <a:gd name="T13" fmla="*/ 1 h 22"/>
                    <a:gd name="T14" fmla="*/ 31 w 31"/>
                    <a:gd name="T15" fmla="*/ 0 h 22"/>
                    <a:gd name="T16" fmla="*/ 31 w 31"/>
                    <a:gd name="T17" fmla="*/ 2 h 22"/>
                    <a:gd name="T18" fmla="*/ 19 w 31"/>
                    <a:gd name="T19" fmla="*/ 22 h 22"/>
                    <a:gd name="T20" fmla="*/ 19 w 31"/>
                    <a:gd name="T21" fmla="*/ 22 h 22"/>
                    <a:gd name="T22" fmla="*/ 19 w 31"/>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2">
                      <a:moveTo>
                        <a:pt x="19" y="22"/>
                      </a:moveTo>
                      <a:cubicBezTo>
                        <a:pt x="18" y="22"/>
                        <a:pt x="18" y="22"/>
                        <a:pt x="18" y="22"/>
                      </a:cubicBezTo>
                      <a:cubicBezTo>
                        <a:pt x="1" y="4"/>
                        <a:pt x="1" y="4"/>
                        <a:pt x="1" y="4"/>
                      </a:cubicBezTo>
                      <a:cubicBezTo>
                        <a:pt x="0" y="3"/>
                        <a:pt x="1" y="3"/>
                        <a:pt x="1" y="3"/>
                      </a:cubicBezTo>
                      <a:cubicBezTo>
                        <a:pt x="1" y="2"/>
                        <a:pt x="2" y="2"/>
                        <a:pt x="2" y="3"/>
                      </a:cubicBezTo>
                      <a:cubicBezTo>
                        <a:pt x="18" y="20"/>
                        <a:pt x="18" y="20"/>
                        <a:pt x="18" y="20"/>
                      </a:cubicBezTo>
                      <a:cubicBezTo>
                        <a:pt x="30" y="1"/>
                        <a:pt x="30" y="1"/>
                        <a:pt x="30" y="1"/>
                      </a:cubicBezTo>
                      <a:cubicBezTo>
                        <a:pt x="30" y="0"/>
                        <a:pt x="30" y="0"/>
                        <a:pt x="31" y="0"/>
                      </a:cubicBezTo>
                      <a:cubicBezTo>
                        <a:pt x="31" y="1"/>
                        <a:pt x="31" y="1"/>
                        <a:pt x="31" y="2"/>
                      </a:cubicBezTo>
                      <a:cubicBezTo>
                        <a:pt x="19" y="22"/>
                        <a:pt x="19" y="22"/>
                        <a:pt x="19" y="22"/>
                      </a:cubicBezTo>
                      <a:cubicBezTo>
                        <a:pt x="19" y="22"/>
                        <a:pt x="19" y="22"/>
                        <a:pt x="19" y="22"/>
                      </a:cubicBezTo>
                      <a:cubicBezTo>
                        <a:pt x="19" y="22"/>
                        <a:pt x="19" y="22"/>
                        <a:pt x="19" y="22"/>
                      </a:cubicBezTo>
                      <a:close/>
                    </a:path>
                  </a:pathLst>
                </a:custGeom>
                <a:solidFill>
                  <a:srgbClr val="ADC2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ïSľïde"/>
                <p:cNvSpPr/>
                <p:nvPr/>
              </p:nvSpPr>
              <p:spPr bwMode="auto">
                <a:xfrm>
                  <a:off x="4405451" y="2881991"/>
                  <a:ext cx="803275" cy="979488"/>
                </a:xfrm>
                <a:custGeom>
                  <a:avLst/>
                  <a:gdLst>
                    <a:gd name="T0" fmla="*/ 506 w 506"/>
                    <a:gd name="T1" fmla="*/ 510 h 617"/>
                    <a:gd name="T2" fmla="*/ 351 w 506"/>
                    <a:gd name="T3" fmla="*/ 0 h 617"/>
                    <a:gd name="T4" fmla="*/ 0 w 506"/>
                    <a:gd name="T5" fmla="*/ 107 h 617"/>
                    <a:gd name="T6" fmla="*/ 162 w 506"/>
                    <a:gd name="T7" fmla="*/ 617 h 617"/>
                    <a:gd name="T8" fmla="*/ 506 w 506"/>
                    <a:gd name="T9" fmla="*/ 510 h 617"/>
                  </a:gdLst>
                  <a:ahLst/>
                  <a:cxnLst>
                    <a:cxn ang="0">
                      <a:pos x="T0" y="T1"/>
                    </a:cxn>
                    <a:cxn ang="0">
                      <a:pos x="T2" y="T3"/>
                    </a:cxn>
                    <a:cxn ang="0">
                      <a:pos x="T4" y="T5"/>
                    </a:cxn>
                    <a:cxn ang="0">
                      <a:pos x="T6" y="T7"/>
                    </a:cxn>
                    <a:cxn ang="0">
                      <a:pos x="T8" y="T9"/>
                    </a:cxn>
                  </a:cxnLst>
                  <a:rect l="0" t="0" r="r" b="b"/>
                  <a:pathLst>
                    <a:path w="506" h="617">
                      <a:moveTo>
                        <a:pt x="506" y="510"/>
                      </a:moveTo>
                      <a:lnTo>
                        <a:pt x="351" y="0"/>
                      </a:lnTo>
                      <a:lnTo>
                        <a:pt x="0" y="107"/>
                      </a:lnTo>
                      <a:lnTo>
                        <a:pt x="162" y="617"/>
                      </a:lnTo>
                      <a:lnTo>
                        <a:pt x="506" y="510"/>
                      </a:lnTo>
                      <a:close/>
                    </a:path>
                  </a:pathLst>
                </a:custGeom>
                <a:solidFill>
                  <a:srgbClr val="076C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9" name="iṣ1ïḍé"/>
                <p:cNvSpPr/>
                <p:nvPr/>
              </p:nvSpPr>
              <p:spPr bwMode="auto">
                <a:xfrm>
                  <a:off x="4440376" y="3363004"/>
                  <a:ext cx="158750" cy="287338"/>
                </a:xfrm>
                <a:custGeom>
                  <a:avLst/>
                  <a:gdLst>
                    <a:gd name="T0" fmla="*/ 18 w 27"/>
                    <a:gd name="T1" fmla="*/ 0 h 49"/>
                    <a:gd name="T2" fmla="*/ 1 w 27"/>
                    <a:gd name="T3" fmla="*/ 10 h 49"/>
                    <a:gd name="T4" fmla="*/ 4 w 27"/>
                    <a:gd name="T5" fmla="*/ 18 h 49"/>
                    <a:gd name="T6" fmla="*/ 1 w 27"/>
                    <a:gd name="T7" fmla="*/ 25 h 49"/>
                    <a:gd name="T8" fmla="*/ 5 w 27"/>
                    <a:gd name="T9" fmla="*/ 32 h 49"/>
                    <a:gd name="T10" fmla="*/ 10 w 27"/>
                    <a:gd name="T11" fmla="*/ 39 h 49"/>
                    <a:gd name="T12" fmla="*/ 14 w 27"/>
                    <a:gd name="T13" fmla="*/ 48 h 49"/>
                    <a:gd name="T14" fmla="*/ 26 w 27"/>
                    <a:gd name="T15" fmla="*/ 40 h 49"/>
                    <a:gd name="T16" fmla="*/ 21 w 27"/>
                    <a:gd name="T17" fmla="*/ 34 h 49"/>
                    <a:gd name="T18" fmla="*/ 23 w 27"/>
                    <a:gd name="T19" fmla="*/ 24 h 49"/>
                    <a:gd name="T20" fmla="*/ 19 w 27"/>
                    <a:gd name="T21" fmla="*/ 20 h 49"/>
                    <a:gd name="T22" fmla="*/ 22 w 27"/>
                    <a:gd name="T23" fmla="*/ 12 h 49"/>
                    <a:gd name="T24" fmla="*/ 18 w 27"/>
                    <a:gd name="T25" fmla="*/ 9 h 49"/>
                    <a:gd name="T26" fmla="*/ 18 w 27"/>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49">
                      <a:moveTo>
                        <a:pt x="18" y="0"/>
                      </a:moveTo>
                      <a:cubicBezTo>
                        <a:pt x="18" y="0"/>
                        <a:pt x="1" y="8"/>
                        <a:pt x="1" y="10"/>
                      </a:cubicBezTo>
                      <a:cubicBezTo>
                        <a:pt x="0" y="13"/>
                        <a:pt x="4" y="18"/>
                        <a:pt x="4" y="18"/>
                      </a:cubicBezTo>
                      <a:cubicBezTo>
                        <a:pt x="4" y="18"/>
                        <a:pt x="0" y="23"/>
                        <a:pt x="1" y="25"/>
                      </a:cubicBezTo>
                      <a:cubicBezTo>
                        <a:pt x="1" y="28"/>
                        <a:pt x="5" y="32"/>
                        <a:pt x="5" y="32"/>
                      </a:cubicBezTo>
                      <a:cubicBezTo>
                        <a:pt x="5" y="32"/>
                        <a:pt x="8" y="38"/>
                        <a:pt x="10" y="39"/>
                      </a:cubicBezTo>
                      <a:cubicBezTo>
                        <a:pt x="12" y="40"/>
                        <a:pt x="10" y="47"/>
                        <a:pt x="14" y="48"/>
                      </a:cubicBezTo>
                      <a:cubicBezTo>
                        <a:pt x="18" y="49"/>
                        <a:pt x="25" y="42"/>
                        <a:pt x="26" y="40"/>
                      </a:cubicBezTo>
                      <a:cubicBezTo>
                        <a:pt x="27" y="37"/>
                        <a:pt x="21" y="34"/>
                        <a:pt x="21" y="34"/>
                      </a:cubicBezTo>
                      <a:cubicBezTo>
                        <a:pt x="21" y="34"/>
                        <a:pt x="25" y="28"/>
                        <a:pt x="23" y="24"/>
                      </a:cubicBezTo>
                      <a:cubicBezTo>
                        <a:pt x="22" y="21"/>
                        <a:pt x="19" y="20"/>
                        <a:pt x="19" y="20"/>
                      </a:cubicBezTo>
                      <a:cubicBezTo>
                        <a:pt x="19" y="20"/>
                        <a:pt x="23" y="14"/>
                        <a:pt x="22" y="12"/>
                      </a:cubicBezTo>
                      <a:cubicBezTo>
                        <a:pt x="20" y="10"/>
                        <a:pt x="18" y="9"/>
                        <a:pt x="18" y="9"/>
                      </a:cubicBezTo>
                      <a:cubicBezTo>
                        <a:pt x="18" y="9"/>
                        <a:pt x="23" y="3"/>
                        <a:pt x="18" y="0"/>
                      </a:cubicBezTo>
                      <a:close/>
                    </a:path>
                  </a:pathLst>
                </a:custGeom>
                <a:solidFill>
                  <a:srgbClr val="FCFFF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40" name="îṥliḑè"/>
                <p:cNvSpPr/>
                <p:nvPr/>
              </p:nvSpPr>
              <p:spPr bwMode="auto">
                <a:xfrm>
                  <a:off x="5021401" y="1681841"/>
                  <a:ext cx="574675" cy="322263"/>
                </a:xfrm>
                <a:custGeom>
                  <a:avLst/>
                  <a:gdLst>
                    <a:gd name="T0" fmla="*/ 10 w 98"/>
                    <a:gd name="T1" fmla="*/ 53 h 55"/>
                    <a:gd name="T2" fmla="*/ 1 w 98"/>
                    <a:gd name="T3" fmla="*/ 41 h 55"/>
                    <a:gd name="T4" fmla="*/ 3 w 98"/>
                    <a:gd name="T5" fmla="*/ 27 h 55"/>
                    <a:gd name="T6" fmla="*/ 15 w 98"/>
                    <a:gd name="T7" fmla="*/ 19 h 55"/>
                    <a:gd name="T8" fmla="*/ 28 w 98"/>
                    <a:gd name="T9" fmla="*/ 2 h 55"/>
                    <a:gd name="T10" fmla="*/ 43 w 98"/>
                    <a:gd name="T11" fmla="*/ 2 h 55"/>
                    <a:gd name="T12" fmla="*/ 58 w 98"/>
                    <a:gd name="T13" fmla="*/ 5 h 55"/>
                    <a:gd name="T14" fmla="*/ 83 w 98"/>
                    <a:gd name="T15" fmla="*/ 2 h 55"/>
                    <a:gd name="T16" fmla="*/ 95 w 98"/>
                    <a:gd name="T17" fmla="*/ 13 h 55"/>
                    <a:gd name="T18" fmla="*/ 92 w 98"/>
                    <a:gd name="T19" fmla="*/ 36 h 55"/>
                    <a:gd name="T20" fmla="*/ 71 w 98"/>
                    <a:gd name="T21" fmla="*/ 45 h 55"/>
                    <a:gd name="T22" fmla="*/ 45 w 98"/>
                    <a:gd name="T23" fmla="*/ 41 h 55"/>
                    <a:gd name="T24" fmla="*/ 35 w 98"/>
                    <a:gd name="T25" fmla="*/ 46 h 55"/>
                    <a:gd name="T26" fmla="*/ 25 w 98"/>
                    <a:gd name="T27" fmla="*/ 52 h 55"/>
                    <a:gd name="T28" fmla="*/ 14 w 98"/>
                    <a:gd name="T29" fmla="*/ 50 h 55"/>
                    <a:gd name="T30" fmla="*/ 10 w 98"/>
                    <a:gd name="T31"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55">
                      <a:moveTo>
                        <a:pt x="10" y="53"/>
                      </a:moveTo>
                      <a:cubicBezTo>
                        <a:pt x="6" y="49"/>
                        <a:pt x="3" y="45"/>
                        <a:pt x="1" y="41"/>
                      </a:cubicBezTo>
                      <a:cubicBezTo>
                        <a:pt x="0" y="36"/>
                        <a:pt x="0" y="31"/>
                        <a:pt x="3" y="27"/>
                      </a:cubicBezTo>
                      <a:cubicBezTo>
                        <a:pt x="6" y="23"/>
                        <a:pt x="11" y="22"/>
                        <a:pt x="15" y="19"/>
                      </a:cubicBezTo>
                      <a:cubicBezTo>
                        <a:pt x="20" y="14"/>
                        <a:pt x="22" y="6"/>
                        <a:pt x="28" y="2"/>
                      </a:cubicBezTo>
                      <a:cubicBezTo>
                        <a:pt x="33" y="0"/>
                        <a:pt x="38" y="0"/>
                        <a:pt x="43" y="2"/>
                      </a:cubicBezTo>
                      <a:cubicBezTo>
                        <a:pt x="48" y="3"/>
                        <a:pt x="53" y="5"/>
                        <a:pt x="58" y="5"/>
                      </a:cubicBezTo>
                      <a:cubicBezTo>
                        <a:pt x="66" y="5"/>
                        <a:pt x="75" y="0"/>
                        <a:pt x="83" y="2"/>
                      </a:cubicBezTo>
                      <a:cubicBezTo>
                        <a:pt x="88" y="3"/>
                        <a:pt x="93" y="8"/>
                        <a:pt x="95" y="13"/>
                      </a:cubicBezTo>
                      <a:cubicBezTo>
                        <a:pt x="98" y="20"/>
                        <a:pt x="97" y="29"/>
                        <a:pt x="92" y="36"/>
                      </a:cubicBezTo>
                      <a:cubicBezTo>
                        <a:pt x="87" y="42"/>
                        <a:pt x="79" y="46"/>
                        <a:pt x="71" y="45"/>
                      </a:cubicBezTo>
                      <a:cubicBezTo>
                        <a:pt x="62" y="45"/>
                        <a:pt x="54" y="40"/>
                        <a:pt x="45" y="41"/>
                      </a:cubicBezTo>
                      <a:cubicBezTo>
                        <a:pt x="42" y="42"/>
                        <a:pt x="38" y="44"/>
                        <a:pt x="35" y="46"/>
                      </a:cubicBezTo>
                      <a:cubicBezTo>
                        <a:pt x="32" y="48"/>
                        <a:pt x="29" y="50"/>
                        <a:pt x="25" y="52"/>
                      </a:cubicBezTo>
                      <a:cubicBezTo>
                        <a:pt x="22" y="53"/>
                        <a:pt x="17" y="53"/>
                        <a:pt x="14" y="50"/>
                      </a:cubicBezTo>
                      <a:cubicBezTo>
                        <a:pt x="13" y="53"/>
                        <a:pt x="12" y="55"/>
                        <a:pt x="10" y="53"/>
                      </a:cubicBez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algn="ctr"/>
                </a:p>
              </p:txBody>
            </p:sp>
          </p:grpSp>
        </p:grpSp>
        <p:grpSp>
          <p:nvGrpSpPr>
            <p:cNvPr id="6" name="ïś1ídè"/>
            <p:cNvGrpSpPr/>
            <p:nvPr/>
          </p:nvGrpSpPr>
          <p:grpSpPr>
            <a:xfrm>
              <a:off x="5632176" y="1271178"/>
              <a:ext cx="3981074" cy="4862922"/>
              <a:chOff x="5695586" y="1271178"/>
              <a:chExt cx="3981074" cy="4862922"/>
            </a:xfrm>
          </p:grpSpPr>
          <p:sp>
            <p:nvSpPr>
              <p:cNvPr id="7" name="íšļide"/>
              <p:cNvSpPr/>
              <p:nvPr/>
            </p:nvSpPr>
            <p:spPr bwMode="auto">
              <a:xfrm>
                <a:off x="6887386" y="1271178"/>
                <a:ext cx="1597475" cy="4862922"/>
              </a:xfrm>
              <a:custGeom>
                <a:avLst/>
                <a:gdLst>
                  <a:gd name="T0" fmla="*/ 1065 w 1065"/>
                  <a:gd name="T1" fmla="*/ 3211 h 3242"/>
                  <a:gd name="T2" fmla="*/ 574 w 1065"/>
                  <a:gd name="T3" fmla="*/ 2846 h 3242"/>
                  <a:gd name="T4" fmla="*/ 574 w 1065"/>
                  <a:gd name="T5" fmla="*/ 0 h 3242"/>
                  <a:gd name="T6" fmla="*/ 501 w 1065"/>
                  <a:gd name="T7" fmla="*/ 0 h 3242"/>
                  <a:gd name="T8" fmla="*/ 501 w 1065"/>
                  <a:gd name="T9" fmla="*/ 2846 h 3242"/>
                  <a:gd name="T10" fmla="*/ 0 w 1065"/>
                  <a:gd name="T11" fmla="*/ 3211 h 3242"/>
                  <a:gd name="T12" fmla="*/ 21 w 1065"/>
                  <a:gd name="T13" fmla="*/ 3242 h 3242"/>
                  <a:gd name="T14" fmla="*/ 501 w 1065"/>
                  <a:gd name="T15" fmla="*/ 2887 h 3242"/>
                  <a:gd name="T16" fmla="*/ 501 w 1065"/>
                  <a:gd name="T17" fmla="*/ 2940 h 3242"/>
                  <a:gd name="T18" fmla="*/ 512 w 1065"/>
                  <a:gd name="T19" fmla="*/ 2940 h 3242"/>
                  <a:gd name="T20" fmla="*/ 512 w 1065"/>
                  <a:gd name="T21" fmla="*/ 3242 h 3242"/>
                  <a:gd name="T22" fmla="*/ 554 w 1065"/>
                  <a:gd name="T23" fmla="*/ 3242 h 3242"/>
                  <a:gd name="T24" fmla="*/ 554 w 1065"/>
                  <a:gd name="T25" fmla="*/ 2940 h 3242"/>
                  <a:gd name="T26" fmla="*/ 574 w 1065"/>
                  <a:gd name="T27" fmla="*/ 2940 h 3242"/>
                  <a:gd name="T28" fmla="*/ 574 w 1065"/>
                  <a:gd name="T29" fmla="*/ 2887 h 3242"/>
                  <a:gd name="T30" fmla="*/ 1044 w 1065"/>
                  <a:gd name="T31" fmla="*/ 3231 h 3242"/>
                  <a:gd name="T32" fmla="*/ 1065 w 1065"/>
                  <a:gd name="T33" fmla="*/ 3211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5" h="3242">
                    <a:moveTo>
                      <a:pt x="1065" y="3211"/>
                    </a:moveTo>
                    <a:lnTo>
                      <a:pt x="574" y="2846"/>
                    </a:lnTo>
                    <a:lnTo>
                      <a:pt x="574" y="0"/>
                    </a:lnTo>
                    <a:lnTo>
                      <a:pt x="501" y="0"/>
                    </a:lnTo>
                    <a:lnTo>
                      <a:pt x="501" y="2846"/>
                    </a:lnTo>
                    <a:lnTo>
                      <a:pt x="0" y="3211"/>
                    </a:lnTo>
                    <a:lnTo>
                      <a:pt x="21" y="3242"/>
                    </a:lnTo>
                    <a:lnTo>
                      <a:pt x="501" y="2887"/>
                    </a:lnTo>
                    <a:lnTo>
                      <a:pt x="501" y="2940"/>
                    </a:lnTo>
                    <a:lnTo>
                      <a:pt x="512" y="2940"/>
                    </a:lnTo>
                    <a:lnTo>
                      <a:pt x="512" y="3242"/>
                    </a:lnTo>
                    <a:lnTo>
                      <a:pt x="554" y="3242"/>
                    </a:lnTo>
                    <a:lnTo>
                      <a:pt x="554" y="2940"/>
                    </a:lnTo>
                    <a:lnTo>
                      <a:pt x="574" y="2940"/>
                    </a:lnTo>
                    <a:lnTo>
                      <a:pt x="574" y="2887"/>
                    </a:lnTo>
                    <a:lnTo>
                      <a:pt x="1044" y="3231"/>
                    </a:lnTo>
                    <a:lnTo>
                      <a:pt x="1065" y="3211"/>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p:txBody>
          </p:sp>
          <p:grpSp>
            <p:nvGrpSpPr>
              <p:cNvPr id="8" name="ïṣlídè"/>
              <p:cNvGrpSpPr/>
              <p:nvPr/>
            </p:nvGrpSpPr>
            <p:grpSpPr>
              <a:xfrm>
                <a:off x="5695586" y="1588942"/>
                <a:ext cx="3981074" cy="3367379"/>
                <a:chOff x="5695586" y="1588942"/>
                <a:chExt cx="3981074" cy="3367379"/>
              </a:xfrm>
            </p:grpSpPr>
            <p:grpSp>
              <p:nvGrpSpPr>
                <p:cNvPr id="9" name="íṡļidé"/>
                <p:cNvGrpSpPr/>
                <p:nvPr/>
              </p:nvGrpSpPr>
              <p:grpSpPr>
                <a:xfrm>
                  <a:off x="5695586" y="1588942"/>
                  <a:ext cx="3981074" cy="3367379"/>
                  <a:chOff x="3987584" y="1499064"/>
                  <a:chExt cx="7989726" cy="4119562"/>
                </a:xfrm>
              </p:grpSpPr>
              <p:sp>
                <p:nvSpPr>
                  <p:cNvPr id="13" name="íşḷíḋê"/>
                  <p:cNvSpPr/>
                  <p:nvPr/>
                </p:nvSpPr>
                <p:spPr bwMode="auto">
                  <a:xfrm>
                    <a:off x="4177816" y="1597489"/>
                    <a:ext cx="7609263" cy="3954463"/>
                  </a:xfrm>
                  <a:prstGeom prst="rect">
                    <a:avLst/>
                  </a:prstGeom>
                  <a:solidFill>
                    <a:schemeClr val="bg1"/>
                  </a:solidFill>
                  <a:ln w="9525">
                    <a:solidFill>
                      <a:schemeClr val="bg1">
                        <a:lumMod val="85000"/>
                      </a:schemeClr>
                    </a:solidFill>
                    <a:miter lim="800000"/>
                  </a:ln>
                </p:spPr>
                <p:txBody>
                  <a:bodyPr vert="horz" wrap="square" lIns="91440" tIns="45720" rIns="91440" bIns="45720" numCol="1" anchor="t" anchorCtr="0" compatLnSpc="1">
                    <a:normAutofit/>
                  </a:bodyPr>
                  <a:lstStyle/>
                  <a:p>
                    <a:endParaRPr dirty="0"/>
                  </a:p>
                </p:txBody>
              </p:sp>
              <p:sp>
                <p:nvSpPr>
                  <p:cNvPr id="14" name="ïšļîḋê"/>
                  <p:cNvSpPr/>
                  <p:nvPr/>
                </p:nvSpPr>
                <p:spPr bwMode="auto">
                  <a:xfrm>
                    <a:off x="3987584" y="1499064"/>
                    <a:ext cx="7989726" cy="1492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p:txBody>
              </p:sp>
              <p:sp>
                <p:nvSpPr>
                  <p:cNvPr id="15" name="ï$ļiḑè"/>
                  <p:cNvSpPr/>
                  <p:nvPr/>
                </p:nvSpPr>
                <p:spPr bwMode="auto">
                  <a:xfrm>
                    <a:off x="3987584" y="5469401"/>
                    <a:ext cx="7989726" cy="1492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p:txBody>
              </p:sp>
            </p:grpSp>
            <p:sp>
              <p:nvSpPr>
                <p:cNvPr id="11" name="í$ļïdé"/>
                <p:cNvSpPr txBox="1"/>
                <p:nvPr/>
              </p:nvSpPr>
              <p:spPr>
                <a:xfrm>
                  <a:off x="6022598" y="1865964"/>
                  <a:ext cx="3374947" cy="2231804"/>
                </a:xfrm>
                <a:prstGeom prst="rect">
                  <a:avLst/>
                </a:prstGeom>
                <a:noFill/>
                <a:ln w="3175">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28600" indent="-228600">
                    <a:lnSpc>
                      <a:spcPct val="150000"/>
                    </a:lnSpc>
                    <a:spcBef>
                      <a:spcPct val="0"/>
                    </a:spcBef>
                    <a:buFont typeface="+mj-lt"/>
                    <a:buAutoNum type="arabicPeriod"/>
                  </a:pPr>
                  <a:r>
                    <a:rPr lang="zh-CN" altLang="en-US" sz="1100" dirty="0"/>
                    <a:t>不假：评审过程中对于造假实行一票否决。实事求是上传材料，不要因为一份假材料而自</a:t>
                  </a:r>
                  <a:r>
                    <a:rPr lang="zh-CN" altLang="en-US" sz="1100" dirty="0" smtClean="0"/>
                    <a:t>毁全部。</a:t>
                  </a:r>
                  <a:endParaRPr lang="en-US" altLang="zh-CN" sz="1100" dirty="0"/>
                </a:p>
                <a:p>
                  <a:pPr marL="228600" indent="-228600">
                    <a:lnSpc>
                      <a:spcPct val="150000"/>
                    </a:lnSpc>
                    <a:spcBef>
                      <a:spcPct val="0"/>
                    </a:spcBef>
                    <a:buFont typeface="+mj-lt"/>
                    <a:buAutoNum type="arabicPeriod"/>
                  </a:pPr>
                  <a:r>
                    <a:rPr lang="zh-CN" altLang="en-US" sz="1100" dirty="0" smtClean="0"/>
                    <a:t>不</a:t>
                  </a:r>
                  <a:r>
                    <a:rPr lang="zh-CN" altLang="en-US" sz="1100" dirty="0"/>
                    <a:t>虚：上传的材料要绝对真实可查，不要将排名靠后的项目、论文等写成排名第一或主持。不购买专利用于职称评审</a:t>
                  </a:r>
                  <a:r>
                    <a:rPr lang="zh-CN" altLang="en-US" sz="1100" dirty="0" smtClean="0"/>
                    <a:t>。</a:t>
                  </a:r>
                  <a:endParaRPr lang="en-US" altLang="zh-CN" sz="1100" dirty="0"/>
                </a:p>
                <a:p>
                  <a:pPr marL="228600" indent="-228600">
                    <a:lnSpc>
                      <a:spcPct val="150000"/>
                    </a:lnSpc>
                    <a:spcBef>
                      <a:spcPct val="0"/>
                    </a:spcBef>
                    <a:buFont typeface="+mj-lt"/>
                    <a:buAutoNum type="arabicPeriod"/>
                  </a:pPr>
                  <a:r>
                    <a:rPr lang="zh-CN" altLang="en-US" sz="1100" dirty="0"/>
                    <a:t>不挂：上传的材料要是自己干过的工作，不要把自己的名字挂在别人的业绩上，这样是无法通过答辩的</a:t>
                  </a:r>
                  <a:r>
                    <a:rPr lang="zh-CN" altLang="en-US" sz="1100" dirty="0" smtClean="0"/>
                    <a:t>。</a:t>
                  </a:r>
                  <a:endParaRPr lang="en-US" altLang="zh-CN" sz="1100" dirty="0"/>
                </a:p>
                <a:p>
                  <a:pPr marL="228600" indent="-228600">
                    <a:lnSpc>
                      <a:spcPct val="150000"/>
                    </a:lnSpc>
                    <a:spcBef>
                      <a:spcPct val="0"/>
                    </a:spcBef>
                    <a:buFont typeface="+mj-lt"/>
                    <a:buAutoNum type="arabicPeriod"/>
                  </a:pPr>
                  <a:r>
                    <a:rPr lang="zh-CN" altLang="en-US" sz="1100" dirty="0" smtClean="0"/>
                    <a:t>不</a:t>
                  </a:r>
                  <a:r>
                    <a:rPr lang="zh-CN" altLang="en-US" sz="1100" dirty="0"/>
                    <a:t>空：对于自己干过的工作，尽可能的上传，不要留下很大的空白，业绩空白如何通过评审</a:t>
                  </a:r>
                  <a:r>
                    <a:rPr lang="zh-CN" altLang="en-US" sz="1100" dirty="0" smtClean="0"/>
                    <a:t>？</a:t>
                  </a:r>
                  <a:endParaRPr lang="zh-CN" altLang="en-US" sz="1100" dirty="0"/>
                </a:p>
              </p:txBody>
            </p:sp>
          </p:grpSp>
        </p:grpSp>
      </p:gr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答辩注意事项</a:t>
            </a:r>
            <a:endParaRPr lang="zh-CN" altLang="en-US" dirty="0"/>
          </a:p>
        </p:txBody>
      </p:sp>
      <p:grpSp>
        <p:nvGrpSpPr>
          <p:cNvPr id="3" name="í$liďè"/>
          <p:cNvGrpSpPr/>
          <p:nvPr/>
        </p:nvGrpSpPr>
        <p:grpSpPr>
          <a:xfrm>
            <a:off x="1117602" y="0"/>
            <a:ext cx="11074399" cy="6858000"/>
            <a:chOff x="1117602" y="0"/>
            <a:chExt cx="11074399" cy="6858000"/>
          </a:xfrm>
        </p:grpSpPr>
        <p:sp>
          <p:nvSpPr>
            <p:cNvPr id="4" name="íṣ1îḋé"/>
            <p:cNvSpPr/>
            <p:nvPr/>
          </p:nvSpPr>
          <p:spPr>
            <a:xfrm>
              <a:off x="6883401" y="0"/>
              <a:ext cx="5308600" cy="6858000"/>
            </a:xfrm>
            <a:prstGeom prst="rect">
              <a:avLst/>
            </a:prstGeom>
            <a:blipFill>
              <a:blip r:embed="rId1"/>
              <a:srcRect/>
              <a:stretch>
                <a:fillRect l="-47002" r="-46778"/>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cxnSp>
          <p:nvCxnSpPr>
            <p:cNvPr id="5" name="îš1iḋé"/>
            <p:cNvCxnSpPr/>
            <p:nvPr/>
          </p:nvCxnSpPr>
          <p:spPr>
            <a:xfrm>
              <a:off x="1219200" y="5334000"/>
              <a:ext cx="791210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6" name="ïṣḻïde"/>
            <p:cNvSpPr txBox="1"/>
            <p:nvPr/>
          </p:nvSpPr>
          <p:spPr>
            <a:xfrm>
              <a:off x="1117602" y="1347948"/>
              <a:ext cx="5308600" cy="130769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400" dirty="0" smtClean="0"/>
                <a:t>答辩</a:t>
              </a:r>
              <a:r>
                <a:rPr lang="zh-CN" altLang="en-US" sz="1400" dirty="0"/>
                <a:t>题是围绕申报人的业绩、论文论著、专利、奖项等出两道题，第三道题是理论与实践相结合的引伸题。</a:t>
              </a:r>
              <a:endParaRPr lang="zh-CN" altLang="en-US" sz="1400" dirty="0"/>
            </a:p>
            <a:p>
              <a:pPr>
                <a:lnSpc>
                  <a:spcPct val="150000"/>
                </a:lnSpc>
                <a:buSzPct val="25000"/>
              </a:pPr>
              <a:r>
                <a:rPr lang="zh-CN" altLang="en-US" sz="1400" dirty="0"/>
                <a:t>答辩时间：原则上答辩时间不少于</a:t>
              </a:r>
              <a:r>
                <a:rPr lang="en-US" altLang="zh-CN" sz="1400" dirty="0"/>
                <a:t>15</a:t>
              </a:r>
              <a:r>
                <a:rPr lang="zh-CN" altLang="en-US" sz="1400" dirty="0"/>
                <a:t>分钟</a:t>
              </a:r>
              <a:r>
                <a:rPr lang="zh-CN" altLang="en-US" sz="1400" dirty="0" smtClean="0"/>
                <a:t>。</a:t>
              </a:r>
              <a:endParaRPr lang="zh-CN" altLang="en-US" sz="1400" dirty="0"/>
            </a:p>
          </p:txBody>
        </p:sp>
        <p:sp>
          <p:nvSpPr>
            <p:cNvPr id="7" name="iṥľïdè"/>
            <p:cNvSpPr txBox="1"/>
            <p:nvPr/>
          </p:nvSpPr>
          <p:spPr>
            <a:xfrm>
              <a:off x="1117602" y="3126032"/>
              <a:ext cx="5308600" cy="1979979"/>
            </a:xfrm>
            <a:prstGeom prst="rect">
              <a:avLst/>
            </a:prstGeom>
            <a:noFill/>
            <a:ln>
              <a:noFill/>
            </a:ln>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en-US" altLang="zh-CN" sz="1400" dirty="0" smtClean="0"/>
                <a:t>1</a:t>
              </a:r>
              <a:r>
                <a:rPr lang="en-US" altLang="zh-CN" sz="1400" dirty="0"/>
                <a:t>.</a:t>
              </a:r>
              <a:r>
                <a:rPr lang="zh-CN" altLang="en-US" sz="1400" dirty="0"/>
                <a:t>不急躁。认真听取答辩专家提问，听清问题，心中有数再回答问题，不要答非所问</a:t>
              </a:r>
              <a:r>
                <a:rPr lang="zh-CN" altLang="en-US" sz="1400" dirty="0" smtClean="0"/>
                <a:t>。</a:t>
              </a:r>
              <a:br>
                <a:rPr lang="en-US" altLang="zh-CN" sz="1400" dirty="0"/>
              </a:br>
              <a:r>
                <a:rPr lang="en-US" altLang="zh-CN" sz="1400" dirty="0"/>
                <a:t>2.</a:t>
              </a:r>
              <a:r>
                <a:rPr lang="zh-CN" altLang="en-US" sz="1400" dirty="0"/>
                <a:t>不慌乱。对于专家提出的问题，快速理出回答的条理，根据自己的工作进行回答。</a:t>
              </a:r>
              <a:endParaRPr lang="zh-CN" altLang="en-US" sz="1400" dirty="0"/>
            </a:p>
            <a:p>
              <a:pPr>
                <a:buSzPct val="25000"/>
              </a:pPr>
              <a:r>
                <a:rPr lang="en-US" altLang="zh-CN" sz="1400" dirty="0"/>
                <a:t>3.</a:t>
              </a:r>
              <a:r>
                <a:rPr lang="zh-CN" altLang="en-US" sz="1400" dirty="0"/>
                <a:t>不沉默。对于专家提出的问题，就算是回答不出来，也不要低头不语，大大方方承认自己的不足。</a:t>
              </a:r>
              <a:endParaRPr lang="zh-CN" altLang="en-US" sz="1400" dirty="0"/>
            </a:p>
            <a:p>
              <a:pPr>
                <a:buSzPct val="25000"/>
              </a:pPr>
              <a:r>
                <a:rPr lang="en-US" altLang="zh-CN" sz="1400" dirty="0"/>
                <a:t>4.</a:t>
              </a:r>
              <a:r>
                <a:rPr lang="zh-CN" altLang="en-US" sz="1400" dirty="0"/>
                <a:t>不傲气。面对专家要保持谦虚低调，不要把自己工作中的身份带到答辩中。没有无所不能之人，只有你回答不出来的问题。</a:t>
              </a:r>
              <a:endParaRPr lang="zh-CN" altLang="en-US" sz="1400" dirty="0"/>
            </a:p>
            <a:p>
              <a:pPr>
                <a:buSzPct val="25000"/>
              </a:pPr>
              <a:endParaRPr lang="en-US" sz="1400" dirty="0"/>
            </a:p>
          </p:txBody>
        </p:sp>
        <p:sp>
          <p:nvSpPr>
            <p:cNvPr id="8" name="îšļiďé"/>
            <p:cNvSpPr/>
            <p:nvPr/>
          </p:nvSpPr>
          <p:spPr>
            <a:xfrm>
              <a:off x="1168400" y="2602434"/>
              <a:ext cx="2031146" cy="328904"/>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77500" lnSpcReduction="20000"/>
            </a:bodyPr>
            <a:lstStyle/>
            <a:p>
              <a:pPr algn="ctr" defTabSz="914400"/>
              <a:r>
                <a:rPr lang="zh-CN" altLang="en-US" sz="1600" b="1" dirty="0" smtClean="0">
                  <a:solidFill>
                    <a:schemeClr val="bg1"/>
                  </a:solidFill>
                </a:rPr>
                <a:t>答辩</a:t>
              </a:r>
              <a:r>
                <a:rPr lang="zh-CN" altLang="en-US" sz="1600" b="1" dirty="0">
                  <a:solidFill>
                    <a:schemeClr val="bg1"/>
                  </a:solidFill>
                </a:rPr>
                <a:t>过程中注意以下几点</a:t>
              </a:r>
              <a:r>
                <a:rPr lang="zh-CN" altLang="en-US" sz="1600" b="1" dirty="0" smtClean="0">
                  <a:solidFill>
                    <a:schemeClr val="bg1"/>
                  </a:solidFill>
                </a:rPr>
                <a:t>：</a:t>
              </a:r>
              <a:endParaRPr lang="zh-CN" altLang="en-US" sz="1600" b="1" dirty="0">
                <a:solidFill>
                  <a:schemeClr val="bg1"/>
                </a:solidFill>
              </a:endParaRPr>
            </a:p>
          </p:txBody>
        </p:sp>
      </p:gr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关于职称</a:t>
            </a:r>
            <a:endParaRPr lang="zh-CN" altLang="en-US" dirty="0"/>
          </a:p>
        </p:txBody>
      </p:sp>
      <p:grpSp>
        <p:nvGrpSpPr>
          <p:cNvPr id="3" name="组合 2"/>
          <p:cNvGrpSpPr/>
          <p:nvPr/>
        </p:nvGrpSpPr>
        <p:grpSpPr>
          <a:xfrm>
            <a:off x="660400" y="1130300"/>
            <a:ext cx="10552061" cy="5105400"/>
            <a:chOff x="660400" y="1130300"/>
            <a:chExt cx="10552061" cy="5105400"/>
          </a:xfrm>
        </p:grpSpPr>
        <p:sp>
          <p:nvSpPr>
            <p:cNvPr id="5" name="圆角矩形 4"/>
            <p:cNvSpPr/>
            <p:nvPr/>
          </p:nvSpPr>
          <p:spPr>
            <a:xfrm>
              <a:off x="8477785" y="1564059"/>
              <a:ext cx="2734676" cy="1876749"/>
            </a:xfrm>
            <a:prstGeom prst="roundRect">
              <a:avLst>
                <a:gd name="adj" fmla="val 8047"/>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6" name="圆角矩形 5"/>
            <p:cNvSpPr/>
            <p:nvPr/>
          </p:nvSpPr>
          <p:spPr>
            <a:xfrm>
              <a:off x="660400" y="1130300"/>
              <a:ext cx="4597012" cy="5003800"/>
            </a:xfrm>
            <a:prstGeom prst="roundRect">
              <a:avLst>
                <a:gd name="adj" fmla="val 5797"/>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7" name="圆角矩形 6"/>
            <p:cNvSpPr/>
            <p:nvPr/>
          </p:nvSpPr>
          <p:spPr>
            <a:xfrm>
              <a:off x="660400" y="1130398"/>
              <a:ext cx="4597013" cy="5003604"/>
            </a:xfrm>
            <a:prstGeom prst="roundRect">
              <a:avLst>
                <a:gd name="adj" fmla="val 5214"/>
              </a:avLst>
            </a:prstGeom>
            <a:blipFill>
              <a:blip r:embed="rId1"/>
              <a:srcRect/>
              <a:stretch>
                <a:fillRect t="-18955" b="-18856"/>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8" name="文本框 7"/>
            <p:cNvSpPr txBox="1"/>
            <p:nvPr/>
          </p:nvSpPr>
          <p:spPr>
            <a:xfrm>
              <a:off x="6075186" y="1717603"/>
              <a:ext cx="4927001" cy="1569660"/>
            </a:xfrm>
            <a:prstGeom prst="rect">
              <a:avLst/>
            </a:prstGeom>
            <a:noFill/>
          </p:spPr>
          <p:txBody>
            <a:bodyPr wrap="square" rtlCol="0">
              <a:spAutoFit/>
            </a:bodyPr>
            <a:lstStyle/>
            <a:p>
              <a:pPr algn="r"/>
              <a:r>
                <a:rPr lang="zh-CN" altLang="en-US" sz="3200" b="1" dirty="0" smtClean="0"/>
                <a:t>我</a:t>
              </a:r>
              <a:r>
                <a:rPr lang="zh-CN" altLang="en-US" sz="3200" b="1" dirty="0"/>
                <a:t>省工程技术人员系列（工程系列）</a:t>
              </a:r>
              <a:r>
                <a:rPr lang="en-US" altLang="zh-CN" sz="3200" b="1" dirty="0" smtClean="0"/>
                <a:t> </a:t>
              </a:r>
              <a:endParaRPr lang="en-US" altLang="zh-CN" sz="3200" b="1" dirty="0" smtClean="0"/>
            </a:p>
            <a:p>
              <a:pPr algn="r"/>
              <a:r>
                <a:rPr lang="zh-CN" altLang="en-US" sz="3200" b="1" dirty="0" smtClean="0">
                  <a:solidFill>
                    <a:schemeClr val="accent1"/>
                  </a:solidFill>
                  <a:effectLst>
                    <a:outerShdw blurRad="76200" dist="50800" dir="5400000" algn="ctr" rotWithShape="0">
                      <a:schemeClr val="accent1">
                        <a:alpha val="20000"/>
                      </a:schemeClr>
                    </a:outerShdw>
                  </a:effectLst>
                </a:rPr>
                <a:t>包括专业如下：</a:t>
              </a:r>
              <a:endParaRPr lang="en-US" altLang="zh-CN" sz="3200" b="1" dirty="0">
                <a:solidFill>
                  <a:schemeClr val="accent1"/>
                </a:solidFill>
                <a:effectLst>
                  <a:outerShdw blurRad="76200" dist="50800" dir="5400000" algn="ctr" rotWithShape="0">
                    <a:schemeClr val="accent1">
                      <a:alpha val="20000"/>
                    </a:schemeClr>
                  </a:outerShdw>
                </a:effectLst>
              </a:endParaRPr>
            </a:p>
          </p:txBody>
        </p:sp>
        <p:sp>
          <p:nvSpPr>
            <p:cNvPr id="9" name="文本框 8"/>
            <p:cNvSpPr txBox="1"/>
            <p:nvPr/>
          </p:nvSpPr>
          <p:spPr>
            <a:xfrm>
              <a:off x="6285460" y="3678910"/>
              <a:ext cx="4927001" cy="2556790"/>
            </a:xfrm>
            <a:prstGeom prst="rect">
              <a:avLst/>
            </a:prstGeom>
            <a:noFill/>
          </p:spPr>
          <p:txBody>
            <a:bodyPr wrap="square" rtlCol="0">
              <a:spAutoFit/>
            </a:bodyPr>
            <a:lstStyle/>
            <a:p>
              <a:pPr>
                <a:lnSpc>
                  <a:spcPct val="150000"/>
                </a:lnSpc>
              </a:pPr>
              <a:r>
                <a:rPr lang="zh-CN" altLang="en-US" sz="1400" dirty="0" smtClean="0"/>
                <a:t>建筑</a:t>
              </a:r>
              <a:r>
                <a:rPr lang="zh-CN" altLang="en-US" sz="1400" dirty="0"/>
                <a:t>专业、交通运输专业、环境保护专业、安全应急专业、市场监督专业、通信专业、矿山专业、大数据专业、机械专业、电气专业、林草专业、广播电影电视专业、邮政快递专业、水利水电专业、地质专业、轻工专业、编织专业、冶金专业、计算机专业（正高）、科技管理专业、网信专业、化工专业、消防专业、电子专业、腐蚀与防护专业、建筑装饰装修专业、电力专业等。</a:t>
              </a:r>
              <a:endParaRPr lang="zh-CN" altLang="en-US" sz="1400" dirty="0"/>
            </a:p>
            <a:p>
              <a:pPr algn="r">
                <a:lnSpc>
                  <a:spcPct val="150000"/>
                </a:lnSpc>
              </a:pPr>
              <a:endParaRPr kumimoji="0" lang="en-US" altLang="zh-CN" sz="1000" b="0" i="0" u="none" strike="noStrike" kern="1200" cap="none" spc="0" normalizeH="0" baseline="0" noProof="0" dirty="0">
                <a:ln>
                  <a:noFill/>
                </a:ln>
                <a:effectLst/>
                <a:uLnTx/>
                <a:uFillTx/>
              </a:endParaRPr>
            </a:p>
          </p:txBody>
        </p:sp>
      </p:gr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关于职称</a:t>
            </a:r>
            <a:r>
              <a:rPr lang="en-US" altLang="zh-CN" dirty="0" smtClean="0"/>
              <a:t>-</a:t>
            </a:r>
            <a:r>
              <a:rPr lang="zh-CN" altLang="en-US" dirty="0" smtClean="0"/>
              <a:t>评审委员会</a:t>
            </a:r>
            <a:endParaRPr lang="zh-CN" altLang="en-US" dirty="0"/>
          </a:p>
        </p:txBody>
      </p:sp>
      <p:grpSp>
        <p:nvGrpSpPr>
          <p:cNvPr id="17" name="组合 1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786830" y="1758155"/>
            <a:ext cx="2783713" cy="3351213"/>
            <a:chOff x="3678902" y="1130300"/>
            <a:chExt cx="4159085" cy="5006975"/>
          </a:xfrm>
        </p:grpSpPr>
        <p:sp>
          <p:nvSpPr>
            <p:cNvPr id="18" name="ïś1ïďê"/>
            <p:cNvSpPr/>
            <p:nvPr/>
          </p:nvSpPr>
          <p:spPr bwMode="auto">
            <a:xfrm>
              <a:off x="6934943" y="3804242"/>
              <a:ext cx="204082" cy="270178"/>
            </a:xfrm>
            <a:custGeom>
              <a:avLst/>
              <a:gdLst>
                <a:gd name="T0" fmla="*/ 47 w 99"/>
                <a:gd name="T1" fmla="*/ 0 h 131"/>
                <a:gd name="T2" fmla="*/ 0 w 99"/>
                <a:gd name="T3" fmla="*/ 32 h 131"/>
                <a:gd name="T4" fmla="*/ 65 w 99"/>
                <a:gd name="T5" fmla="*/ 125 h 131"/>
                <a:gd name="T6" fmla="*/ 97 w 99"/>
                <a:gd name="T7" fmla="*/ 78 h 131"/>
                <a:gd name="T8" fmla="*/ 75 w 99"/>
                <a:gd name="T9" fmla="*/ 92 h 131"/>
                <a:gd name="T10" fmla="*/ 77 w 99"/>
                <a:gd name="T11" fmla="*/ 64 h 131"/>
                <a:gd name="T12" fmla="*/ 61 w 99"/>
                <a:gd name="T13" fmla="*/ 72 h 131"/>
                <a:gd name="T14" fmla="*/ 47 w 99"/>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31">
                  <a:moveTo>
                    <a:pt x="47" y="0"/>
                  </a:moveTo>
                  <a:cubicBezTo>
                    <a:pt x="47" y="0"/>
                    <a:pt x="2" y="10"/>
                    <a:pt x="0" y="32"/>
                  </a:cubicBezTo>
                  <a:cubicBezTo>
                    <a:pt x="0" y="54"/>
                    <a:pt x="39" y="113"/>
                    <a:pt x="65" y="125"/>
                  </a:cubicBezTo>
                  <a:cubicBezTo>
                    <a:pt x="79" y="131"/>
                    <a:pt x="99" y="84"/>
                    <a:pt x="97" y="78"/>
                  </a:cubicBezTo>
                  <a:cubicBezTo>
                    <a:pt x="95" y="72"/>
                    <a:pt x="75" y="92"/>
                    <a:pt x="75" y="92"/>
                  </a:cubicBezTo>
                  <a:cubicBezTo>
                    <a:pt x="77" y="64"/>
                    <a:pt x="77" y="64"/>
                    <a:pt x="77" y="64"/>
                  </a:cubicBezTo>
                  <a:cubicBezTo>
                    <a:pt x="61" y="72"/>
                    <a:pt x="61" y="72"/>
                    <a:pt x="61" y="72"/>
                  </a:cubicBezTo>
                  <a:cubicBezTo>
                    <a:pt x="61" y="72"/>
                    <a:pt x="73" y="14"/>
                    <a:pt x="47" y="0"/>
                  </a:cubicBezTo>
                  <a:close/>
                </a:path>
              </a:pathLst>
            </a:custGeom>
            <a:solidFill>
              <a:srgbClr val="E5AE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iṧlîḓè"/>
            <p:cNvSpPr/>
            <p:nvPr/>
          </p:nvSpPr>
          <p:spPr bwMode="auto">
            <a:xfrm>
              <a:off x="6417780" y="1693846"/>
              <a:ext cx="229593" cy="419760"/>
            </a:xfrm>
            <a:custGeom>
              <a:avLst/>
              <a:gdLst>
                <a:gd name="T0" fmla="*/ 27 w 111"/>
                <a:gd name="T1" fmla="*/ 188 h 203"/>
                <a:gd name="T2" fmla="*/ 82 w 111"/>
                <a:gd name="T3" fmla="*/ 174 h 203"/>
                <a:gd name="T4" fmla="*/ 103 w 111"/>
                <a:gd name="T5" fmla="*/ 98 h 203"/>
                <a:gd name="T6" fmla="*/ 69 w 111"/>
                <a:gd name="T7" fmla="*/ 140 h 203"/>
                <a:gd name="T8" fmla="*/ 72 w 111"/>
                <a:gd name="T9" fmla="*/ 100 h 203"/>
                <a:gd name="T10" fmla="*/ 72 w 111"/>
                <a:gd name="T11" fmla="*/ 24 h 203"/>
                <a:gd name="T12" fmla="*/ 50 w 111"/>
                <a:gd name="T13" fmla="*/ 84 h 203"/>
                <a:gd name="T14" fmla="*/ 11 w 111"/>
                <a:gd name="T15" fmla="*/ 151 h 203"/>
                <a:gd name="T16" fmla="*/ 27 w 111"/>
                <a:gd name="T17" fmla="*/ 18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03">
                  <a:moveTo>
                    <a:pt x="27" y="188"/>
                  </a:moveTo>
                  <a:cubicBezTo>
                    <a:pt x="27" y="188"/>
                    <a:pt x="74" y="203"/>
                    <a:pt x="82" y="174"/>
                  </a:cubicBezTo>
                  <a:cubicBezTo>
                    <a:pt x="90" y="145"/>
                    <a:pt x="111" y="103"/>
                    <a:pt x="103" y="98"/>
                  </a:cubicBezTo>
                  <a:cubicBezTo>
                    <a:pt x="95" y="92"/>
                    <a:pt x="69" y="140"/>
                    <a:pt x="69" y="140"/>
                  </a:cubicBezTo>
                  <a:cubicBezTo>
                    <a:pt x="72" y="100"/>
                    <a:pt x="72" y="100"/>
                    <a:pt x="72" y="100"/>
                  </a:cubicBezTo>
                  <a:cubicBezTo>
                    <a:pt x="72" y="100"/>
                    <a:pt x="88" y="47"/>
                    <a:pt x="72" y="24"/>
                  </a:cubicBezTo>
                  <a:cubicBezTo>
                    <a:pt x="56" y="0"/>
                    <a:pt x="61" y="61"/>
                    <a:pt x="50" y="84"/>
                  </a:cubicBezTo>
                  <a:cubicBezTo>
                    <a:pt x="40" y="108"/>
                    <a:pt x="21" y="143"/>
                    <a:pt x="11" y="151"/>
                  </a:cubicBezTo>
                  <a:cubicBezTo>
                    <a:pt x="0" y="158"/>
                    <a:pt x="27" y="188"/>
                    <a:pt x="27" y="188"/>
                  </a:cubicBezTo>
                  <a:close/>
                </a:path>
              </a:pathLst>
            </a:custGeom>
            <a:solidFill>
              <a:srgbClr val="E5AE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ïṣ1ïḓê"/>
            <p:cNvSpPr/>
            <p:nvPr/>
          </p:nvSpPr>
          <p:spPr bwMode="auto">
            <a:xfrm>
              <a:off x="6555767" y="1865460"/>
              <a:ext cx="240029" cy="427878"/>
            </a:xfrm>
            <a:custGeom>
              <a:avLst/>
              <a:gdLst>
                <a:gd name="T0" fmla="*/ 58 w 116"/>
                <a:gd name="T1" fmla="*/ 0 h 207"/>
                <a:gd name="T2" fmla="*/ 3 w 116"/>
                <a:gd name="T3" fmla="*/ 67 h 207"/>
                <a:gd name="T4" fmla="*/ 29 w 116"/>
                <a:gd name="T5" fmla="*/ 207 h 207"/>
                <a:gd name="T6" fmla="*/ 58 w 116"/>
                <a:gd name="T7" fmla="*/ 0 h 207"/>
              </a:gdLst>
              <a:ahLst/>
              <a:cxnLst>
                <a:cxn ang="0">
                  <a:pos x="T0" y="T1"/>
                </a:cxn>
                <a:cxn ang="0">
                  <a:pos x="T2" y="T3"/>
                </a:cxn>
                <a:cxn ang="0">
                  <a:pos x="T4" y="T5"/>
                </a:cxn>
                <a:cxn ang="0">
                  <a:pos x="T6" y="T7"/>
                </a:cxn>
              </a:cxnLst>
              <a:rect l="0" t="0" r="r" b="b"/>
              <a:pathLst>
                <a:path w="116" h="207">
                  <a:moveTo>
                    <a:pt x="58" y="0"/>
                  </a:moveTo>
                  <a:cubicBezTo>
                    <a:pt x="58" y="0"/>
                    <a:pt x="5" y="29"/>
                    <a:pt x="3" y="67"/>
                  </a:cubicBezTo>
                  <a:cubicBezTo>
                    <a:pt x="0" y="105"/>
                    <a:pt x="29" y="207"/>
                    <a:pt x="29" y="207"/>
                  </a:cubicBezTo>
                  <a:cubicBezTo>
                    <a:pt x="29" y="207"/>
                    <a:pt x="116" y="54"/>
                    <a:pt x="58" y="0"/>
                  </a:cubicBezTo>
                  <a:close/>
                </a:path>
              </a:pathLst>
            </a:custGeom>
            <a:solidFill>
              <a:srgbClr val="7E47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ṥḻíḑe"/>
            <p:cNvSpPr/>
            <p:nvPr/>
          </p:nvSpPr>
          <p:spPr bwMode="auto">
            <a:xfrm>
              <a:off x="6498949" y="1693846"/>
              <a:ext cx="967072" cy="1064475"/>
            </a:xfrm>
            <a:custGeom>
              <a:avLst/>
              <a:gdLst>
                <a:gd name="T0" fmla="*/ 336 w 468"/>
                <a:gd name="T1" fmla="*/ 394 h 515"/>
                <a:gd name="T2" fmla="*/ 102 w 468"/>
                <a:gd name="T3" fmla="*/ 490 h 515"/>
                <a:gd name="T4" fmla="*/ 25 w 468"/>
                <a:gd name="T5" fmla="*/ 336 h 515"/>
                <a:gd name="T6" fmla="*/ 56 w 468"/>
                <a:gd name="T7" fmla="*/ 169 h 515"/>
                <a:gd name="T8" fmla="*/ 129 w 468"/>
                <a:gd name="T9" fmla="*/ 62 h 515"/>
                <a:gd name="T10" fmla="*/ 362 w 468"/>
                <a:gd name="T11" fmla="*/ 101 h 515"/>
                <a:gd name="T12" fmla="*/ 336 w 468"/>
                <a:gd name="T13" fmla="*/ 394 h 515"/>
              </a:gdLst>
              <a:ahLst/>
              <a:cxnLst>
                <a:cxn ang="0">
                  <a:pos x="T0" y="T1"/>
                </a:cxn>
                <a:cxn ang="0">
                  <a:pos x="T2" y="T3"/>
                </a:cxn>
                <a:cxn ang="0">
                  <a:pos x="T4" y="T5"/>
                </a:cxn>
                <a:cxn ang="0">
                  <a:pos x="T6" y="T7"/>
                </a:cxn>
                <a:cxn ang="0">
                  <a:pos x="T8" y="T9"/>
                </a:cxn>
                <a:cxn ang="0">
                  <a:pos x="T10" y="T11"/>
                </a:cxn>
                <a:cxn ang="0">
                  <a:pos x="T12" y="T13"/>
                </a:cxn>
              </a:cxnLst>
              <a:rect l="0" t="0" r="r" b="b"/>
              <a:pathLst>
                <a:path w="468" h="515">
                  <a:moveTo>
                    <a:pt x="336" y="394"/>
                  </a:moveTo>
                  <a:cubicBezTo>
                    <a:pt x="272" y="503"/>
                    <a:pt x="155" y="515"/>
                    <a:pt x="102" y="490"/>
                  </a:cubicBezTo>
                  <a:cubicBezTo>
                    <a:pt x="49" y="466"/>
                    <a:pt x="0" y="390"/>
                    <a:pt x="25" y="336"/>
                  </a:cubicBezTo>
                  <a:cubicBezTo>
                    <a:pt x="49" y="283"/>
                    <a:pt x="52" y="241"/>
                    <a:pt x="56" y="169"/>
                  </a:cubicBezTo>
                  <a:cubicBezTo>
                    <a:pt x="60" y="98"/>
                    <a:pt x="129" y="62"/>
                    <a:pt x="129" y="62"/>
                  </a:cubicBezTo>
                  <a:cubicBezTo>
                    <a:pt x="129" y="62"/>
                    <a:pt x="256" y="0"/>
                    <a:pt x="362" y="101"/>
                  </a:cubicBezTo>
                  <a:cubicBezTo>
                    <a:pt x="468" y="203"/>
                    <a:pt x="336" y="394"/>
                    <a:pt x="336" y="394"/>
                  </a:cubicBezTo>
                  <a:close/>
                </a:path>
              </a:pathLst>
            </a:custGeom>
            <a:solidFill>
              <a:srgbClr val="E5AE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íṡḻïḓè"/>
            <p:cNvSpPr/>
            <p:nvPr/>
          </p:nvSpPr>
          <p:spPr bwMode="auto">
            <a:xfrm>
              <a:off x="7075250" y="2289859"/>
              <a:ext cx="282932" cy="367580"/>
            </a:xfrm>
            <a:custGeom>
              <a:avLst/>
              <a:gdLst>
                <a:gd name="T0" fmla="*/ 60 w 137"/>
                <a:gd name="T1" fmla="*/ 64 h 178"/>
                <a:gd name="T2" fmla="*/ 133 w 137"/>
                <a:gd name="T3" fmla="*/ 58 h 178"/>
                <a:gd name="T4" fmla="*/ 60 w 137"/>
                <a:gd name="T5" fmla="*/ 64 h 178"/>
              </a:gdLst>
              <a:ahLst/>
              <a:cxnLst>
                <a:cxn ang="0">
                  <a:pos x="T0" y="T1"/>
                </a:cxn>
                <a:cxn ang="0">
                  <a:pos x="T2" y="T3"/>
                </a:cxn>
                <a:cxn ang="0">
                  <a:pos x="T4" y="T5"/>
                </a:cxn>
              </a:cxnLst>
              <a:rect l="0" t="0" r="r" b="b"/>
              <a:pathLst>
                <a:path w="137" h="178">
                  <a:moveTo>
                    <a:pt x="60" y="64"/>
                  </a:moveTo>
                  <a:cubicBezTo>
                    <a:pt x="60" y="64"/>
                    <a:pt x="130" y="0"/>
                    <a:pt x="133" y="58"/>
                  </a:cubicBezTo>
                  <a:cubicBezTo>
                    <a:pt x="137" y="117"/>
                    <a:pt x="0" y="178"/>
                    <a:pt x="60" y="64"/>
                  </a:cubicBezTo>
                  <a:close/>
                </a:path>
              </a:pathLst>
            </a:custGeom>
            <a:solidFill>
              <a:srgbClr val="DA8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şḷïḓè"/>
            <p:cNvSpPr/>
            <p:nvPr/>
          </p:nvSpPr>
          <p:spPr bwMode="auto">
            <a:xfrm>
              <a:off x="6594032" y="2092734"/>
              <a:ext cx="731682" cy="663268"/>
            </a:xfrm>
            <a:custGeom>
              <a:avLst/>
              <a:gdLst>
                <a:gd name="T0" fmla="*/ 275 w 354"/>
                <a:gd name="T1" fmla="*/ 0 h 321"/>
                <a:gd name="T2" fmla="*/ 271 w 354"/>
                <a:gd name="T3" fmla="*/ 140 h 321"/>
                <a:gd name="T4" fmla="*/ 101 w 354"/>
                <a:gd name="T5" fmla="*/ 295 h 321"/>
                <a:gd name="T6" fmla="*/ 0 w 354"/>
                <a:gd name="T7" fmla="*/ 250 h 321"/>
                <a:gd name="T8" fmla="*/ 91 w 354"/>
                <a:gd name="T9" fmla="*/ 312 h 321"/>
                <a:gd name="T10" fmla="*/ 289 w 354"/>
                <a:gd name="T11" fmla="*/ 214 h 321"/>
                <a:gd name="T12" fmla="*/ 354 w 354"/>
                <a:gd name="T13" fmla="*/ 21 h 321"/>
                <a:gd name="T14" fmla="*/ 275 w 354"/>
                <a:gd name="T15" fmla="*/ 0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21">
                  <a:moveTo>
                    <a:pt x="275" y="0"/>
                  </a:moveTo>
                  <a:cubicBezTo>
                    <a:pt x="275" y="0"/>
                    <a:pt x="279" y="97"/>
                    <a:pt x="271" y="140"/>
                  </a:cubicBezTo>
                  <a:cubicBezTo>
                    <a:pt x="263" y="184"/>
                    <a:pt x="230" y="274"/>
                    <a:pt x="101" y="295"/>
                  </a:cubicBezTo>
                  <a:cubicBezTo>
                    <a:pt x="55" y="286"/>
                    <a:pt x="0" y="250"/>
                    <a:pt x="0" y="250"/>
                  </a:cubicBezTo>
                  <a:cubicBezTo>
                    <a:pt x="0" y="250"/>
                    <a:pt x="26" y="303"/>
                    <a:pt x="91" y="312"/>
                  </a:cubicBezTo>
                  <a:cubicBezTo>
                    <a:pt x="157" y="321"/>
                    <a:pt x="243" y="289"/>
                    <a:pt x="289" y="214"/>
                  </a:cubicBezTo>
                  <a:cubicBezTo>
                    <a:pt x="324" y="147"/>
                    <a:pt x="354" y="21"/>
                    <a:pt x="354" y="21"/>
                  </a:cubicBezTo>
                  <a:lnTo>
                    <a:pt x="275" y="0"/>
                  </a:lnTo>
                  <a:close/>
                </a:path>
              </a:pathLst>
            </a:custGeom>
            <a:solidFill>
              <a:srgbClr val="DA8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îṩḷïďe"/>
            <p:cNvSpPr/>
            <p:nvPr/>
          </p:nvSpPr>
          <p:spPr bwMode="auto">
            <a:xfrm>
              <a:off x="6467641" y="1431785"/>
              <a:ext cx="921850" cy="1059837"/>
            </a:xfrm>
            <a:custGeom>
              <a:avLst/>
              <a:gdLst>
                <a:gd name="T0" fmla="*/ 251 w 446"/>
                <a:gd name="T1" fmla="*/ 258 h 513"/>
                <a:gd name="T2" fmla="*/ 116 w 446"/>
                <a:gd name="T3" fmla="*/ 285 h 513"/>
                <a:gd name="T4" fmla="*/ 80 w 446"/>
                <a:gd name="T5" fmla="*/ 67 h 513"/>
                <a:gd name="T6" fmla="*/ 442 w 446"/>
                <a:gd name="T7" fmla="*/ 240 h 513"/>
                <a:gd name="T8" fmla="*/ 409 w 446"/>
                <a:gd name="T9" fmla="*/ 263 h 513"/>
                <a:gd name="T10" fmla="*/ 445 w 446"/>
                <a:gd name="T11" fmla="*/ 327 h 513"/>
                <a:gd name="T12" fmla="*/ 392 w 446"/>
                <a:gd name="T13" fmla="*/ 457 h 513"/>
                <a:gd name="T14" fmla="*/ 333 w 446"/>
                <a:gd name="T15" fmla="*/ 513 h 513"/>
                <a:gd name="T16" fmla="*/ 316 w 446"/>
                <a:gd name="T17" fmla="*/ 501 h 513"/>
                <a:gd name="T18" fmla="*/ 374 w 446"/>
                <a:gd name="T19" fmla="*/ 372 h 513"/>
                <a:gd name="T20" fmla="*/ 251 w 446"/>
                <a:gd name="T21" fmla="*/ 25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513">
                  <a:moveTo>
                    <a:pt x="251" y="258"/>
                  </a:moveTo>
                  <a:cubicBezTo>
                    <a:pt x="251" y="258"/>
                    <a:pt x="157" y="327"/>
                    <a:pt x="116" y="285"/>
                  </a:cubicBezTo>
                  <a:cubicBezTo>
                    <a:pt x="76" y="244"/>
                    <a:pt x="0" y="134"/>
                    <a:pt x="80" y="67"/>
                  </a:cubicBezTo>
                  <a:cubicBezTo>
                    <a:pt x="160" y="0"/>
                    <a:pt x="383" y="95"/>
                    <a:pt x="442" y="240"/>
                  </a:cubicBezTo>
                  <a:cubicBezTo>
                    <a:pt x="428" y="262"/>
                    <a:pt x="409" y="263"/>
                    <a:pt x="409" y="263"/>
                  </a:cubicBezTo>
                  <a:cubicBezTo>
                    <a:pt x="409" y="263"/>
                    <a:pt x="446" y="294"/>
                    <a:pt x="445" y="327"/>
                  </a:cubicBezTo>
                  <a:cubicBezTo>
                    <a:pt x="440" y="355"/>
                    <a:pt x="392" y="457"/>
                    <a:pt x="392" y="457"/>
                  </a:cubicBezTo>
                  <a:cubicBezTo>
                    <a:pt x="392" y="457"/>
                    <a:pt x="361" y="470"/>
                    <a:pt x="333" y="513"/>
                  </a:cubicBezTo>
                  <a:cubicBezTo>
                    <a:pt x="316" y="501"/>
                    <a:pt x="316" y="501"/>
                    <a:pt x="316" y="501"/>
                  </a:cubicBezTo>
                  <a:cubicBezTo>
                    <a:pt x="374" y="372"/>
                    <a:pt x="374" y="372"/>
                    <a:pt x="374" y="372"/>
                  </a:cubicBezTo>
                  <a:lnTo>
                    <a:pt x="251" y="258"/>
                  </a:lnTo>
                  <a:close/>
                </a:path>
              </a:pathLst>
            </a:custGeom>
            <a:solidFill>
              <a:srgbClr val="7E47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ṡľíďè"/>
            <p:cNvSpPr/>
            <p:nvPr/>
          </p:nvSpPr>
          <p:spPr bwMode="auto">
            <a:xfrm>
              <a:off x="6612585" y="1543103"/>
              <a:ext cx="674863" cy="345548"/>
            </a:xfrm>
            <a:custGeom>
              <a:avLst/>
              <a:gdLst>
                <a:gd name="T0" fmla="*/ 89 w 327"/>
                <a:gd name="T1" fmla="*/ 9 h 167"/>
                <a:gd name="T2" fmla="*/ 0 w 327"/>
                <a:gd name="T3" fmla="*/ 59 h 167"/>
                <a:gd name="T4" fmla="*/ 290 w 327"/>
                <a:gd name="T5" fmla="*/ 152 h 167"/>
                <a:gd name="T6" fmla="*/ 182 w 327"/>
                <a:gd name="T7" fmla="*/ 61 h 167"/>
                <a:gd name="T8" fmla="*/ 327 w 327"/>
                <a:gd name="T9" fmla="*/ 159 h 167"/>
                <a:gd name="T10" fmla="*/ 89 w 327"/>
                <a:gd name="T11" fmla="*/ 9 h 167"/>
              </a:gdLst>
              <a:ahLst/>
              <a:cxnLst>
                <a:cxn ang="0">
                  <a:pos x="T0" y="T1"/>
                </a:cxn>
                <a:cxn ang="0">
                  <a:pos x="T2" y="T3"/>
                </a:cxn>
                <a:cxn ang="0">
                  <a:pos x="T4" y="T5"/>
                </a:cxn>
                <a:cxn ang="0">
                  <a:pos x="T6" y="T7"/>
                </a:cxn>
                <a:cxn ang="0">
                  <a:pos x="T8" y="T9"/>
                </a:cxn>
                <a:cxn ang="0">
                  <a:pos x="T10" y="T11"/>
                </a:cxn>
              </a:cxnLst>
              <a:rect l="0" t="0" r="r" b="b"/>
              <a:pathLst>
                <a:path w="327" h="167">
                  <a:moveTo>
                    <a:pt x="89" y="9"/>
                  </a:moveTo>
                  <a:cubicBezTo>
                    <a:pt x="89" y="9"/>
                    <a:pt x="8" y="0"/>
                    <a:pt x="0" y="59"/>
                  </a:cubicBezTo>
                  <a:cubicBezTo>
                    <a:pt x="7" y="122"/>
                    <a:pt x="287" y="167"/>
                    <a:pt x="290" y="152"/>
                  </a:cubicBezTo>
                  <a:cubicBezTo>
                    <a:pt x="293" y="136"/>
                    <a:pt x="169" y="62"/>
                    <a:pt x="182" y="61"/>
                  </a:cubicBezTo>
                  <a:cubicBezTo>
                    <a:pt x="195" y="60"/>
                    <a:pt x="297" y="115"/>
                    <a:pt x="327" y="159"/>
                  </a:cubicBezTo>
                  <a:cubicBezTo>
                    <a:pt x="322" y="135"/>
                    <a:pt x="260" y="37"/>
                    <a:pt x="89" y="9"/>
                  </a:cubicBezTo>
                  <a:close/>
                </a:path>
              </a:pathLst>
            </a:custGeom>
            <a:solidFill>
              <a:srgbClr val="965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íŝḻïḋe"/>
            <p:cNvSpPr/>
            <p:nvPr/>
          </p:nvSpPr>
          <p:spPr bwMode="auto">
            <a:xfrm>
              <a:off x="7078728" y="2002288"/>
              <a:ext cx="275975" cy="184370"/>
            </a:xfrm>
            <a:custGeom>
              <a:avLst/>
              <a:gdLst>
                <a:gd name="T0" fmla="*/ 92 w 133"/>
                <a:gd name="T1" fmla="*/ 10 h 89"/>
                <a:gd name="T2" fmla="*/ 128 w 133"/>
                <a:gd name="T3" fmla="*/ 50 h 89"/>
                <a:gd name="T4" fmla="*/ 89 w 133"/>
                <a:gd name="T5" fmla="*/ 79 h 89"/>
                <a:gd name="T6" fmla="*/ 32 w 133"/>
                <a:gd name="T7" fmla="*/ 8 h 89"/>
                <a:gd name="T8" fmla="*/ 92 w 133"/>
                <a:gd name="T9" fmla="*/ 10 h 89"/>
              </a:gdLst>
              <a:ahLst/>
              <a:cxnLst>
                <a:cxn ang="0">
                  <a:pos x="T0" y="T1"/>
                </a:cxn>
                <a:cxn ang="0">
                  <a:pos x="T2" y="T3"/>
                </a:cxn>
                <a:cxn ang="0">
                  <a:pos x="T4" y="T5"/>
                </a:cxn>
                <a:cxn ang="0">
                  <a:pos x="T6" y="T7"/>
                </a:cxn>
                <a:cxn ang="0">
                  <a:pos x="T8" y="T9"/>
                </a:cxn>
              </a:cxnLst>
              <a:rect l="0" t="0" r="r" b="b"/>
              <a:pathLst>
                <a:path w="133" h="89">
                  <a:moveTo>
                    <a:pt x="92" y="10"/>
                  </a:moveTo>
                  <a:cubicBezTo>
                    <a:pt x="92" y="10"/>
                    <a:pt x="133" y="8"/>
                    <a:pt x="128" y="50"/>
                  </a:cubicBezTo>
                  <a:cubicBezTo>
                    <a:pt x="120" y="89"/>
                    <a:pt x="101" y="88"/>
                    <a:pt x="89" y="79"/>
                  </a:cubicBezTo>
                  <a:cubicBezTo>
                    <a:pt x="76" y="69"/>
                    <a:pt x="0" y="0"/>
                    <a:pt x="32" y="8"/>
                  </a:cubicBezTo>
                  <a:cubicBezTo>
                    <a:pt x="64" y="16"/>
                    <a:pt x="92" y="10"/>
                    <a:pt x="92" y="10"/>
                  </a:cubicBezTo>
                  <a:close/>
                </a:path>
              </a:pathLst>
            </a:custGeom>
            <a:solidFill>
              <a:srgbClr val="965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ṩļiḍé"/>
            <p:cNvSpPr/>
            <p:nvPr/>
          </p:nvSpPr>
          <p:spPr bwMode="auto">
            <a:xfrm>
              <a:off x="6853774" y="2157669"/>
              <a:ext cx="184370" cy="90446"/>
            </a:xfrm>
            <a:custGeom>
              <a:avLst/>
              <a:gdLst>
                <a:gd name="T0" fmla="*/ 0 w 89"/>
                <a:gd name="T1" fmla="*/ 21 h 44"/>
                <a:gd name="T2" fmla="*/ 88 w 89"/>
                <a:gd name="T3" fmla="*/ 44 h 44"/>
                <a:gd name="T4" fmla="*/ 35 w 89"/>
                <a:gd name="T5" fmla="*/ 3 h 44"/>
                <a:gd name="T6" fmla="*/ 0 w 89"/>
                <a:gd name="T7" fmla="*/ 21 h 44"/>
              </a:gdLst>
              <a:ahLst/>
              <a:cxnLst>
                <a:cxn ang="0">
                  <a:pos x="T0" y="T1"/>
                </a:cxn>
                <a:cxn ang="0">
                  <a:pos x="T2" y="T3"/>
                </a:cxn>
                <a:cxn ang="0">
                  <a:pos x="T4" y="T5"/>
                </a:cxn>
                <a:cxn ang="0">
                  <a:pos x="T6" y="T7"/>
                </a:cxn>
              </a:cxnLst>
              <a:rect l="0" t="0" r="r" b="b"/>
              <a:pathLst>
                <a:path w="89" h="44">
                  <a:moveTo>
                    <a:pt x="0" y="21"/>
                  </a:moveTo>
                  <a:cubicBezTo>
                    <a:pt x="0" y="21"/>
                    <a:pt x="62" y="28"/>
                    <a:pt x="88" y="44"/>
                  </a:cubicBezTo>
                  <a:cubicBezTo>
                    <a:pt x="89" y="31"/>
                    <a:pt x="49" y="6"/>
                    <a:pt x="35" y="3"/>
                  </a:cubicBezTo>
                  <a:cubicBezTo>
                    <a:pt x="21" y="0"/>
                    <a:pt x="0" y="21"/>
                    <a:pt x="0" y="21"/>
                  </a:cubicBezTo>
                  <a:close/>
                </a:path>
              </a:pathLst>
            </a:custGeom>
            <a:solidFill>
              <a:srgbClr val="7E47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1ïḑê"/>
            <p:cNvSpPr/>
            <p:nvPr/>
          </p:nvSpPr>
          <p:spPr bwMode="auto">
            <a:xfrm>
              <a:off x="6595192" y="2129840"/>
              <a:ext cx="139147" cy="52181"/>
            </a:xfrm>
            <a:custGeom>
              <a:avLst/>
              <a:gdLst>
                <a:gd name="T0" fmla="*/ 67 w 67"/>
                <a:gd name="T1" fmla="*/ 18 h 25"/>
                <a:gd name="T2" fmla="*/ 0 w 67"/>
                <a:gd name="T3" fmla="*/ 25 h 25"/>
                <a:gd name="T4" fmla="*/ 44 w 67"/>
                <a:gd name="T5" fmla="*/ 1 h 25"/>
                <a:gd name="T6" fmla="*/ 67 w 67"/>
                <a:gd name="T7" fmla="*/ 18 h 25"/>
              </a:gdLst>
              <a:ahLst/>
              <a:cxnLst>
                <a:cxn ang="0">
                  <a:pos x="T0" y="T1"/>
                </a:cxn>
                <a:cxn ang="0">
                  <a:pos x="T2" y="T3"/>
                </a:cxn>
                <a:cxn ang="0">
                  <a:pos x="T4" y="T5"/>
                </a:cxn>
                <a:cxn ang="0">
                  <a:pos x="T6" y="T7"/>
                </a:cxn>
              </a:cxnLst>
              <a:rect l="0" t="0" r="r" b="b"/>
              <a:pathLst>
                <a:path w="67" h="25">
                  <a:moveTo>
                    <a:pt x="67" y="18"/>
                  </a:moveTo>
                  <a:cubicBezTo>
                    <a:pt x="67" y="18"/>
                    <a:pt x="21" y="16"/>
                    <a:pt x="0" y="25"/>
                  </a:cubicBezTo>
                  <a:cubicBezTo>
                    <a:pt x="1" y="15"/>
                    <a:pt x="33" y="1"/>
                    <a:pt x="44" y="1"/>
                  </a:cubicBezTo>
                  <a:cubicBezTo>
                    <a:pt x="54" y="0"/>
                    <a:pt x="67" y="18"/>
                    <a:pt x="67" y="18"/>
                  </a:cubicBezTo>
                  <a:close/>
                </a:path>
              </a:pathLst>
            </a:custGeom>
            <a:solidFill>
              <a:srgbClr val="7E47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Sḻîde"/>
            <p:cNvSpPr/>
            <p:nvPr/>
          </p:nvSpPr>
          <p:spPr bwMode="auto">
            <a:xfrm>
              <a:off x="6876965" y="2253913"/>
              <a:ext cx="45223" cy="68414"/>
            </a:xfrm>
            <a:custGeom>
              <a:avLst/>
              <a:gdLst>
                <a:gd name="T0" fmla="*/ 20 w 22"/>
                <a:gd name="T1" fmla="*/ 18 h 33"/>
                <a:gd name="T2" fmla="*/ 8 w 22"/>
                <a:gd name="T3" fmla="*/ 32 h 33"/>
                <a:gd name="T4" fmla="*/ 1 w 22"/>
                <a:gd name="T5" fmla="*/ 15 h 33"/>
                <a:gd name="T6" fmla="*/ 14 w 22"/>
                <a:gd name="T7" fmla="*/ 1 h 33"/>
                <a:gd name="T8" fmla="*/ 20 w 22"/>
                <a:gd name="T9" fmla="*/ 18 h 33"/>
              </a:gdLst>
              <a:ahLst/>
              <a:cxnLst>
                <a:cxn ang="0">
                  <a:pos x="T0" y="T1"/>
                </a:cxn>
                <a:cxn ang="0">
                  <a:pos x="T2" y="T3"/>
                </a:cxn>
                <a:cxn ang="0">
                  <a:pos x="T4" y="T5"/>
                </a:cxn>
                <a:cxn ang="0">
                  <a:pos x="T6" y="T7"/>
                </a:cxn>
                <a:cxn ang="0">
                  <a:pos x="T8" y="T9"/>
                </a:cxn>
              </a:cxnLst>
              <a:rect l="0" t="0" r="r" b="b"/>
              <a:pathLst>
                <a:path w="22" h="33">
                  <a:moveTo>
                    <a:pt x="20" y="18"/>
                  </a:moveTo>
                  <a:cubicBezTo>
                    <a:pt x="19" y="27"/>
                    <a:pt x="13" y="33"/>
                    <a:pt x="8" y="32"/>
                  </a:cubicBezTo>
                  <a:cubicBezTo>
                    <a:pt x="3" y="31"/>
                    <a:pt x="0" y="23"/>
                    <a:pt x="1" y="15"/>
                  </a:cubicBezTo>
                  <a:cubicBezTo>
                    <a:pt x="3" y="6"/>
                    <a:pt x="8" y="0"/>
                    <a:pt x="14" y="1"/>
                  </a:cubicBezTo>
                  <a:cubicBezTo>
                    <a:pt x="19" y="2"/>
                    <a:pt x="22" y="10"/>
                    <a:pt x="20" y="18"/>
                  </a:cubicBezTo>
                  <a:close/>
                </a:path>
              </a:pathLst>
            </a:custGeom>
            <a:solidFill>
              <a:srgbClr val="7E47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ṧļïḍe"/>
            <p:cNvSpPr/>
            <p:nvPr/>
          </p:nvSpPr>
          <p:spPr bwMode="auto">
            <a:xfrm>
              <a:off x="6645053" y="2211009"/>
              <a:ext cx="45223" cy="68414"/>
            </a:xfrm>
            <a:custGeom>
              <a:avLst/>
              <a:gdLst>
                <a:gd name="T0" fmla="*/ 21 w 22"/>
                <a:gd name="T1" fmla="*/ 19 h 33"/>
                <a:gd name="T2" fmla="*/ 8 w 22"/>
                <a:gd name="T3" fmla="*/ 32 h 33"/>
                <a:gd name="T4" fmla="*/ 2 w 22"/>
                <a:gd name="T5" fmla="*/ 15 h 33"/>
                <a:gd name="T6" fmla="*/ 14 w 22"/>
                <a:gd name="T7" fmla="*/ 1 h 33"/>
                <a:gd name="T8" fmla="*/ 21 w 22"/>
                <a:gd name="T9" fmla="*/ 19 h 33"/>
              </a:gdLst>
              <a:ahLst/>
              <a:cxnLst>
                <a:cxn ang="0">
                  <a:pos x="T0" y="T1"/>
                </a:cxn>
                <a:cxn ang="0">
                  <a:pos x="T2" y="T3"/>
                </a:cxn>
                <a:cxn ang="0">
                  <a:pos x="T4" y="T5"/>
                </a:cxn>
                <a:cxn ang="0">
                  <a:pos x="T6" y="T7"/>
                </a:cxn>
                <a:cxn ang="0">
                  <a:pos x="T8" y="T9"/>
                </a:cxn>
              </a:cxnLst>
              <a:rect l="0" t="0" r="r" b="b"/>
              <a:pathLst>
                <a:path w="22" h="33">
                  <a:moveTo>
                    <a:pt x="21" y="19"/>
                  </a:moveTo>
                  <a:cubicBezTo>
                    <a:pt x="19" y="27"/>
                    <a:pt x="14" y="33"/>
                    <a:pt x="8" y="32"/>
                  </a:cubicBezTo>
                  <a:cubicBezTo>
                    <a:pt x="3" y="31"/>
                    <a:pt x="0" y="24"/>
                    <a:pt x="2" y="15"/>
                  </a:cubicBezTo>
                  <a:cubicBezTo>
                    <a:pt x="3" y="6"/>
                    <a:pt x="9" y="0"/>
                    <a:pt x="14" y="1"/>
                  </a:cubicBezTo>
                  <a:cubicBezTo>
                    <a:pt x="19" y="2"/>
                    <a:pt x="22" y="10"/>
                    <a:pt x="21" y="19"/>
                  </a:cubicBezTo>
                  <a:close/>
                </a:path>
              </a:pathLst>
            </a:custGeom>
            <a:solidFill>
              <a:srgbClr val="7E47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Sľîḓê"/>
            <p:cNvSpPr/>
            <p:nvPr/>
          </p:nvSpPr>
          <p:spPr bwMode="auto">
            <a:xfrm>
              <a:off x="6562725" y="2289859"/>
              <a:ext cx="153062" cy="142626"/>
            </a:xfrm>
            <a:custGeom>
              <a:avLst/>
              <a:gdLst>
                <a:gd name="T0" fmla="*/ 74 w 74"/>
                <a:gd name="T1" fmla="*/ 32 h 69"/>
                <a:gd name="T2" fmla="*/ 0 w 74"/>
                <a:gd name="T3" fmla="*/ 0 h 69"/>
                <a:gd name="T4" fmla="*/ 55 w 74"/>
                <a:gd name="T5" fmla="*/ 64 h 69"/>
                <a:gd name="T6" fmla="*/ 74 w 74"/>
                <a:gd name="T7" fmla="*/ 32 h 69"/>
              </a:gdLst>
              <a:ahLst/>
              <a:cxnLst>
                <a:cxn ang="0">
                  <a:pos x="T0" y="T1"/>
                </a:cxn>
                <a:cxn ang="0">
                  <a:pos x="T2" y="T3"/>
                </a:cxn>
                <a:cxn ang="0">
                  <a:pos x="T4" y="T5"/>
                </a:cxn>
                <a:cxn ang="0">
                  <a:pos x="T6" y="T7"/>
                </a:cxn>
              </a:cxnLst>
              <a:rect l="0" t="0" r="r" b="b"/>
              <a:pathLst>
                <a:path w="74" h="69">
                  <a:moveTo>
                    <a:pt x="74" y="32"/>
                  </a:moveTo>
                  <a:cubicBezTo>
                    <a:pt x="0" y="0"/>
                    <a:pt x="0" y="0"/>
                    <a:pt x="0" y="0"/>
                  </a:cubicBezTo>
                  <a:cubicBezTo>
                    <a:pt x="0" y="0"/>
                    <a:pt x="1" y="69"/>
                    <a:pt x="55" y="64"/>
                  </a:cubicBezTo>
                  <a:cubicBezTo>
                    <a:pt x="73" y="63"/>
                    <a:pt x="74" y="32"/>
                    <a:pt x="74" y="32"/>
                  </a:cubicBezTo>
                  <a:close/>
                </a:path>
              </a:pathLst>
            </a:custGeom>
            <a:solidFill>
              <a:srgbClr val="DA8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ļîde"/>
            <p:cNvSpPr/>
            <p:nvPr/>
          </p:nvSpPr>
          <p:spPr bwMode="auto">
            <a:xfrm>
              <a:off x="6386472" y="3979336"/>
              <a:ext cx="860393" cy="2157939"/>
            </a:xfrm>
            <a:custGeom>
              <a:avLst/>
              <a:gdLst>
                <a:gd name="T0" fmla="*/ 0 w 416"/>
                <a:gd name="T1" fmla="*/ 32 h 1044"/>
                <a:gd name="T2" fmla="*/ 112 w 416"/>
                <a:gd name="T3" fmla="*/ 965 h 1044"/>
                <a:gd name="T4" fmla="*/ 132 w 416"/>
                <a:gd name="T5" fmla="*/ 969 h 1044"/>
                <a:gd name="T6" fmla="*/ 73 w 416"/>
                <a:gd name="T7" fmla="*/ 1008 h 1044"/>
                <a:gd name="T8" fmla="*/ 184 w 416"/>
                <a:gd name="T9" fmla="*/ 1000 h 1044"/>
                <a:gd name="T10" fmla="*/ 156 w 416"/>
                <a:gd name="T11" fmla="*/ 961 h 1044"/>
                <a:gd name="T12" fmla="*/ 150 w 416"/>
                <a:gd name="T13" fmla="*/ 207 h 1044"/>
                <a:gd name="T14" fmla="*/ 355 w 416"/>
                <a:gd name="T15" fmla="*/ 988 h 1044"/>
                <a:gd name="T16" fmla="*/ 351 w 416"/>
                <a:gd name="T17" fmla="*/ 988 h 1044"/>
                <a:gd name="T18" fmla="*/ 378 w 416"/>
                <a:gd name="T19" fmla="*/ 1004 h 1044"/>
                <a:gd name="T20" fmla="*/ 327 w 416"/>
                <a:gd name="T21" fmla="*/ 1044 h 1044"/>
                <a:gd name="T22" fmla="*/ 416 w 416"/>
                <a:gd name="T23" fmla="*/ 1024 h 1044"/>
                <a:gd name="T24" fmla="*/ 408 w 416"/>
                <a:gd name="T25" fmla="*/ 988 h 1044"/>
                <a:gd name="T26" fmla="*/ 280 w 416"/>
                <a:gd name="T27" fmla="*/ 40 h 1044"/>
                <a:gd name="T28" fmla="*/ 0 w 416"/>
                <a:gd name="T29" fmla="*/ 3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44">
                  <a:moveTo>
                    <a:pt x="0" y="32"/>
                  </a:moveTo>
                  <a:cubicBezTo>
                    <a:pt x="0" y="32"/>
                    <a:pt x="112" y="861"/>
                    <a:pt x="112" y="965"/>
                  </a:cubicBezTo>
                  <a:cubicBezTo>
                    <a:pt x="108" y="965"/>
                    <a:pt x="132" y="969"/>
                    <a:pt x="132" y="969"/>
                  </a:cubicBezTo>
                  <a:cubicBezTo>
                    <a:pt x="132" y="969"/>
                    <a:pt x="116" y="992"/>
                    <a:pt x="73" y="1008"/>
                  </a:cubicBezTo>
                  <a:cubicBezTo>
                    <a:pt x="41" y="1024"/>
                    <a:pt x="168" y="1012"/>
                    <a:pt x="184" y="1000"/>
                  </a:cubicBezTo>
                  <a:cubicBezTo>
                    <a:pt x="180" y="988"/>
                    <a:pt x="156" y="961"/>
                    <a:pt x="156" y="961"/>
                  </a:cubicBezTo>
                  <a:cubicBezTo>
                    <a:pt x="164" y="953"/>
                    <a:pt x="150" y="207"/>
                    <a:pt x="150" y="207"/>
                  </a:cubicBezTo>
                  <a:cubicBezTo>
                    <a:pt x="150" y="207"/>
                    <a:pt x="327" y="754"/>
                    <a:pt x="355" y="988"/>
                  </a:cubicBezTo>
                  <a:cubicBezTo>
                    <a:pt x="351" y="988"/>
                    <a:pt x="351" y="988"/>
                    <a:pt x="351" y="988"/>
                  </a:cubicBezTo>
                  <a:cubicBezTo>
                    <a:pt x="378" y="1004"/>
                    <a:pt x="378" y="1004"/>
                    <a:pt x="378" y="1004"/>
                  </a:cubicBezTo>
                  <a:cubicBezTo>
                    <a:pt x="327" y="1044"/>
                    <a:pt x="327" y="1044"/>
                    <a:pt x="327" y="1044"/>
                  </a:cubicBezTo>
                  <a:cubicBezTo>
                    <a:pt x="327" y="1044"/>
                    <a:pt x="412" y="1044"/>
                    <a:pt x="416" y="1024"/>
                  </a:cubicBezTo>
                  <a:cubicBezTo>
                    <a:pt x="412" y="1004"/>
                    <a:pt x="408" y="988"/>
                    <a:pt x="408" y="988"/>
                  </a:cubicBezTo>
                  <a:cubicBezTo>
                    <a:pt x="408" y="988"/>
                    <a:pt x="290" y="115"/>
                    <a:pt x="280" y="40"/>
                  </a:cubicBezTo>
                  <a:cubicBezTo>
                    <a:pt x="232" y="0"/>
                    <a:pt x="0" y="32"/>
                    <a:pt x="0" y="32"/>
                  </a:cubicBezTo>
                  <a:close/>
                </a:path>
              </a:pathLst>
            </a:custGeom>
            <a:solidFill>
              <a:srgbClr val="283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ṥ1íḓé"/>
            <p:cNvSpPr/>
            <p:nvPr/>
          </p:nvSpPr>
          <p:spPr bwMode="auto">
            <a:xfrm>
              <a:off x="6309941" y="2789629"/>
              <a:ext cx="918370" cy="1392630"/>
            </a:xfrm>
            <a:custGeom>
              <a:avLst/>
              <a:gdLst>
                <a:gd name="T0" fmla="*/ 288 w 444"/>
                <a:gd name="T1" fmla="*/ 0 h 674"/>
                <a:gd name="T2" fmla="*/ 413 w 444"/>
                <a:gd name="T3" fmla="*/ 74 h 674"/>
                <a:gd name="T4" fmla="*/ 444 w 444"/>
                <a:gd name="T5" fmla="*/ 102 h 674"/>
                <a:gd name="T6" fmla="*/ 378 w 444"/>
                <a:gd name="T7" fmla="*/ 182 h 674"/>
                <a:gd name="T8" fmla="*/ 317 w 444"/>
                <a:gd name="T9" fmla="*/ 616 h 674"/>
                <a:gd name="T10" fmla="*/ 37 w 444"/>
                <a:gd name="T11" fmla="*/ 608 h 674"/>
                <a:gd name="T12" fmla="*/ 37 w 444"/>
                <a:gd name="T13" fmla="*/ 129 h 674"/>
                <a:gd name="T14" fmla="*/ 26 w 444"/>
                <a:gd name="T15" fmla="*/ 33 h 674"/>
                <a:gd name="T16" fmla="*/ 225 w 444"/>
                <a:gd name="T17" fmla="*/ 10 h 674"/>
                <a:gd name="T18" fmla="*/ 288 w 444"/>
                <a:gd name="T19" fmla="*/ 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674">
                  <a:moveTo>
                    <a:pt x="288" y="0"/>
                  </a:moveTo>
                  <a:cubicBezTo>
                    <a:pt x="288" y="0"/>
                    <a:pt x="401" y="64"/>
                    <a:pt x="413" y="74"/>
                  </a:cubicBezTo>
                  <a:cubicBezTo>
                    <a:pt x="425" y="84"/>
                    <a:pt x="444" y="102"/>
                    <a:pt x="444" y="102"/>
                  </a:cubicBezTo>
                  <a:cubicBezTo>
                    <a:pt x="378" y="182"/>
                    <a:pt x="378" y="182"/>
                    <a:pt x="378" y="182"/>
                  </a:cubicBezTo>
                  <a:cubicBezTo>
                    <a:pt x="378" y="182"/>
                    <a:pt x="262" y="449"/>
                    <a:pt x="317" y="616"/>
                  </a:cubicBezTo>
                  <a:cubicBezTo>
                    <a:pt x="317" y="616"/>
                    <a:pt x="188" y="674"/>
                    <a:pt x="37" y="608"/>
                  </a:cubicBezTo>
                  <a:cubicBezTo>
                    <a:pt x="31" y="568"/>
                    <a:pt x="0" y="552"/>
                    <a:pt x="37" y="129"/>
                  </a:cubicBezTo>
                  <a:cubicBezTo>
                    <a:pt x="42" y="94"/>
                    <a:pt x="26" y="33"/>
                    <a:pt x="26" y="33"/>
                  </a:cubicBezTo>
                  <a:cubicBezTo>
                    <a:pt x="225" y="10"/>
                    <a:pt x="225" y="10"/>
                    <a:pt x="225" y="10"/>
                  </a:cubicBezTo>
                  <a:lnTo>
                    <a:pt x="288" y="0"/>
                  </a:lnTo>
                  <a:close/>
                </a:path>
              </a:pathLst>
            </a:custGeom>
            <a:solidFill>
              <a:srgbClr val="F2F3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ḷîďê"/>
            <p:cNvSpPr/>
            <p:nvPr/>
          </p:nvSpPr>
          <p:spPr bwMode="auto">
            <a:xfrm>
              <a:off x="6729701" y="2704981"/>
              <a:ext cx="179732" cy="179732"/>
            </a:xfrm>
            <a:custGeom>
              <a:avLst/>
              <a:gdLst>
                <a:gd name="T0" fmla="*/ 14 w 87"/>
                <a:gd name="T1" fmla="*/ 0 h 87"/>
                <a:gd name="T2" fmla="*/ 0 w 87"/>
                <a:gd name="T3" fmla="*/ 69 h 87"/>
                <a:gd name="T4" fmla="*/ 30 w 87"/>
                <a:gd name="T5" fmla="*/ 87 h 87"/>
                <a:gd name="T6" fmla="*/ 87 w 87"/>
                <a:gd name="T7" fmla="*/ 59 h 87"/>
                <a:gd name="T8" fmla="*/ 77 w 87"/>
                <a:gd name="T9" fmla="*/ 0 h 87"/>
                <a:gd name="T10" fmla="*/ 14 w 87"/>
                <a:gd name="T11" fmla="*/ 0 h 87"/>
              </a:gdLst>
              <a:ahLst/>
              <a:cxnLst>
                <a:cxn ang="0">
                  <a:pos x="T0" y="T1"/>
                </a:cxn>
                <a:cxn ang="0">
                  <a:pos x="T2" y="T3"/>
                </a:cxn>
                <a:cxn ang="0">
                  <a:pos x="T4" y="T5"/>
                </a:cxn>
                <a:cxn ang="0">
                  <a:pos x="T6" y="T7"/>
                </a:cxn>
                <a:cxn ang="0">
                  <a:pos x="T8" y="T9"/>
                </a:cxn>
                <a:cxn ang="0">
                  <a:pos x="T10" y="T11"/>
                </a:cxn>
              </a:cxnLst>
              <a:rect l="0" t="0" r="r" b="b"/>
              <a:pathLst>
                <a:path w="87" h="87">
                  <a:moveTo>
                    <a:pt x="14" y="0"/>
                  </a:moveTo>
                  <a:cubicBezTo>
                    <a:pt x="14" y="0"/>
                    <a:pt x="22" y="39"/>
                    <a:pt x="0" y="69"/>
                  </a:cubicBezTo>
                  <a:cubicBezTo>
                    <a:pt x="4" y="71"/>
                    <a:pt x="30" y="87"/>
                    <a:pt x="30" y="87"/>
                  </a:cubicBezTo>
                  <a:cubicBezTo>
                    <a:pt x="87" y="59"/>
                    <a:pt x="87" y="59"/>
                    <a:pt x="87" y="59"/>
                  </a:cubicBezTo>
                  <a:cubicBezTo>
                    <a:pt x="77" y="0"/>
                    <a:pt x="77" y="0"/>
                    <a:pt x="77" y="0"/>
                  </a:cubicBezTo>
                  <a:lnTo>
                    <a:pt x="14" y="0"/>
                  </a:lnTo>
                  <a:close/>
                </a:path>
              </a:pathLst>
            </a:custGeom>
            <a:solidFill>
              <a:srgbClr val="DA8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îṥļîdè"/>
            <p:cNvSpPr/>
            <p:nvPr/>
          </p:nvSpPr>
          <p:spPr bwMode="auto">
            <a:xfrm>
              <a:off x="6610266" y="2831373"/>
              <a:ext cx="340910" cy="217997"/>
            </a:xfrm>
            <a:custGeom>
              <a:avLst/>
              <a:gdLst>
                <a:gd name="T0" fmla="*/ 40 w 165"/>
                <a:gd name="T1" fmla="*/ 0 h 106"/>
                <a:gd name="T2" fmla="*/ 22 w 165"/>
                <a:gd name="T3" fmla="*/ 58 h 106"/>
                <a:gd name="T4" fmla="*/ 75 w 165"/>
                <a:gd name="T5" fmla="*/ 37 h 106"/>
                <a:gd name="T6" fmla="*/ 120 w 165"/>
                <a:gd name="T7" fmla="*/ 87 h 106"/>
                <a:gd name="T8" fmla="*/ 157 w 165"/>
                <a:gd name="T9" fmla="*/ 5 h 106"/>
                <a:gd name="T10" fmla="*/ 125 w 165"/>
                <a:gd name="T11" fmla="*/ 106 h 106"/>
                <a:gd name="T12" fmla="*/ 75 w 165"/>
                <a:gd name="T13" fmla="*/ 53 h 106"/>
                <a:gd name="T14" fmla="*/ 0 w 165"/>
                <a:gd name="T15" fmla="*/ 82 h 106"/>
                <a:gd name="T16" fmla="*/ 40 w 165"/>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06">
                  <a:moveTo>
                    <a:pt x="40" y="0"/>
                  </a:moveTo>
                  <a:cubicBezTo>
                    <a:pt x="40" y="0"/>
                    <a:pt x="22" y="40"/>
                    <a:pt x="22" y="58"/>
                  </a:cubicBezTo>
                  <a:cubicBezTo>
                    <a:pt x="27" y="58"/>
                    <a:pt x="75" y="37"/>
                    <a:pt x="75" y="37"/>
                  </a:cubicBezTo>
                  <a:cubicBezTo>
                    <a:pt x="120" y="87"/>
                    <a:pt x="120" y="87"/>
                    <a:pt x="120" y="87"/>
                  </a:cubicBezTo>
                  <a:cubicBezTo>
                    <a:pt x="120" y="87"/>
                    <a:pt x="159" y="48"/>
                    <a:pt x="157" y="5"/>
                  </a:cubicBezTo>
                  <a:cubicBezTo>
                    <a:pt x="165" y="27"/>
                    <a:pt x="146" y="93"/>
                    <a:pt x="125" y="106"/>
                  </a:cubicBezTo>
                  <a:cubicBezTo>
                    <a:pt x="104" y="101"/>
                    <a:pt x="75" y="53"/>
                    <a:pt x="75" y="53"/>
                  </a:cubicBezTo>
                  <a:cubicBezTo>
                    <a:pt x="0" y="82"/>
                    <a:pt x="0" y="82"/>
                    <a:pt x="0" y="82"/>
                  </a:cubicBezTo>
                  <a:cubicBezTo>
                    <a:pt x="0" y="82"/>
                    <a:pt x="11" y="32"/>
                    <a:pt x="40" y="0"/>
                  </a:cubicBezTo>
                  <a:close/>
                </a:path>
              </a:pathLst>
            </a:custGeom>
            <a:solidFill>
              <a:srgbClr val="A38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s1íḍè"/>
            <p:cNvSpPr/>
            <p:nvPr/>
          </p:nvSpPr>
          <p:spPr bwMode="auto">
            <a:xfrm>
              <a:off x="6708829" y="2907904"/>
              <a:ext cx="95084" cy="127551"/>
            </a:xfrm>
            <a:custGeom>
              <a:avLst/>
              <a:gdLst>
                <a:gd name="T0" fmla="*/ 0 w 82"/>
                <a:gd name="T1" fmla="*/ 37 h 110"/>
                <a:gd name="T2" fmla="*/ 11 w 82"/>
                <a:gd name="T3" fmla="*/ 110 h 110"/>
                <a:gd name="T4" fmla="*/ 82 w 82"/>
                <a:gd name="T5" fmla="*/ 76 h 110"/>
                <a:gd name="T6" fmla="*/ 48 w 82"/>
                <a:gd name="T7" fmla="*/ 0 h 110"/>
                <a:gd name="T8" fmla="*/ 0 w 82"/>
                <a:gd name="T9" fmla="*/ 37 h 110"/>
              </a:gdLst>
              <a:ahLst/>
              <a:cxnLst>
                <a:cxn ang="0">
                  <a:pos x="T0" y="T1"/>
                </a:cxn>
                <a:cxn ang="0">
                  <a:pos x="T2" y="T3"/>
                </a:cxn>
                <a:cxn ang="0">
                  <a:pos x="T4" y="T5"/>
                </a:cxn>
                <a:cxn ang="0">
                  <a:pos x="T6" y="T7"/>
                </a:cxn>
                <a:cxn ang="0">
                  <a:pos x="T8" y="T9"/>
                </a:cxn>
              </a:cxnLst>
              <a:rect l="0" t="0" r="r" b="b"/>
              <a:pathLst>
                <a:path w="82" h="110">
                  <a:moveTo>
                    <a:pt x="0" y="37"/>
                  </a:moveTo>
                  <a:lnTo>
                    <a:pt x="11" y="110"/>
                  </a:lnTo>
                  <a:lnTo>
                    <a:pt x="82" y="76"/>
                  </a:lnTo>
                  <a:lnTo>
                    <a:pt x="48" y="0"/>
                  </a:lnTo>
                  <a:lnTo>
                    <a:pt x="0" y="37"/>
                  </a:lnTo>
                  <a:close/>
                </a:path>
              </a:pathLst>
            </a:custGeom>
            <a:solidFill>
              <a:srgbClr val="A38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ṩļiḍé"/>
            <p:cNvSpPr/>
            <p:nvPr/>
          </p:nvSpPr>
          <p:spPr bwMode="auto">
            <a:xfrm>
              <a:off x="6440971" y="2971679"/>
              <a:ext cx="323517" cy="1009976"/>
            </a:xfrm>
            <a:custGeom>
              <a:avLst/>
              <a:gdLst>
                <a:gd name="T0" fmla="*/ 157 w 157"/>
                <a:gd name="T1" fmla="*/ 12 h 489"/>
                <a:gd name="T2" fmla="*/ 85 w 157"/>
                <a:gd name="T3" fmla="*/ 440 h 489"/>
                <a:gd name="T4" fmla="*/ 35 w 157"/>
                <a:gd name="T5" fmla="*/ 489 h 489"/>
                <a:gd name="T6" fmla="*/ 0 w 157"/>
                <a:gd name="T7" fmla="*/ 418 h 489"/>
                <a:gd name="T8" fmla="*/ 137 w 157"/>
                <a:gd name="T9" fmla="*/ 0 h 489"/>
                <a:gd name="T10" fmla="*/ 157 w 157"/>
                <a:gd name="T11" fmla="*/ 12 h 489"/>
              </a:gdLst>
              <a:ahLst/>
              <a:cxnLst>
                <a:cxn ang="0">
                  <a:pos x="T0" y="T1"/>
                </a:cxn>
                <a:cxn ang="0">
                  <a:pos x="T2" y="T3"/>
                </a:cxn>
                <a:cxn ang="0">
                  <a:pos x="T4" y="T5"/>
                </a:cxn>
                <a:cxn ang="0">
                  <a:pos x="T6" y="T7"/>
                </a:cxn>
                <a:cxn ang="0">
                  <a:pos x="T8" y="T9"/>
                </a:cxn>
                <a:cxn ang="0">
                  <a:pos x="T10" y="T11"/>
                </a:cxn>
              </a:cxnLst>
              <a:rect l="0" t="0" r="r" b="b"/>
              <a:pathLst>
                <a:path w="157" h="489">
                  <a:moveTo>
                    <a:pt x="157" y="12"/>
                  </a:moveTo>
                  <a:cubicBezTo>
                    <a:pt x="157" y="12"/>
                    <a:pt x="90" y="303"/>
                    <a:pt x="85" y="440"/>
                  </a:cubicBezTo>
                  <a:cubicBezTo>
                    <a:pt x="35" y="489"/>
                    <a:pt x="35" y="489"/>
                    <a:pt x="35" y="489"/>
                  </a:cubicBezTo>
                  <a:cubicBezTo>
                    <a:pt x="0" y="418"/>
                    <a:pt x="0" y="418"/>
                    <a:pt x="0" y="418"/>
                  </a:cubicBezTo>
                  <a:cubicBezTo>
                    <a:pt x="0" y="418"/>
                    <a:pt x="98" y="95"/>
                    <a:pt x="137" y="0"/>
                  </a:cubicBezTo>
                  <a:cubicBezTo>
                    <a:pt x="149" y="10"/>
                    <a:pt x="157" y="12"/>
                    <a:pt x="157" y="12"/>
                  </a:cubicBezTo>
                  <a:close/>
                </a:path>
              </a:pathLst>
            </a:custGeom>
            <a:solidFill>
              <a:srgbClr val="A38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şḻîďé"/>
            <p:cNvSpPr/>
            <p:nvPr/>
          </p:nvSpPr>
          <p:spPr bwMode="auto">
            <a:xfrm>
              <a:off x="6473438" y="3180400"/>
              <a:ext cx="245826" cy="618045"/>
            </a:xfrm>
            <a:custGeom>
              <a:avLst/>
              <a:gdLst>
                <a:gd name="T0" fmla="*/ 72 w 119"/>
                <a:gd name="T1" fmla="*/ 299 h 299"/>
                <a:gd name="T2" fmla="*/ 119 w 119"/>
                <a:gd name="T3" fmla="*/ 14 h 299"/>
                <a:gd name="T4" fmla="*/ 85 w 119"/>
                <a:gd name="T5" fmla="*/ 0 h 299"/>
                <a:gd name="T6" fmla="*/ 0 w 119"/>
                <a:gd name="T7" fmla="*/ 267 h 299"/>
                <a:gd name="T8" fmla="*/ 72 w 119"/>
                <a:gd name="T9" fmla="*/ 299 h 299"/>
              </a:gdLst>
              <a:ahLst/>
              <a:cxnLst>
                <a:cxn ang="0">
                  <a:pos x="T0" y="T1"/>
                </a:cxn>
                <a:cxn ang="0">
                  <a:pos x="T2" y="T3"/>
                </a:cxn>
                <a:cxn ang="0">
                  <a:pos x="T4" y="T5"/>
                </a:cxn>
                <a:cxn ang="0">
                  <a:pos x="T6" y="T7"/>
                </a:cxn>
                <a:cxn ang="0">
                  <a:pos x="T8" y="T9"/>
                </a:cxn>
              </a:cxnLst>
              <a:rect l="0" t="0" r="r" b="b"/>
              <a:pathLst>
                <a:path w="119" h="299">
                  <a:moveTo>
                    <a:pt x="72" y="299"/>
                  </a:moveTo>
                  <a:cubicBezTo>
                    <a:pt x="80" y="214"/>
                    <a:pt x="101" y="97"/>
                    <a:pt x="119" y="14"/>
                  </a:cubicBezTo>
                  <a:cubicBezTo>
                    <a:pt x="85" y="0"/>
                    <a:pt x="85" y="0"/>
                    <a:pt x="85" y="0"/>
                  </a:cubicBezTo>
                  <a:cubicBezTo>
                    <a:pt x="55" y="89"/>
                    <a:pt x="19" y="203"/>
                    <a:pt x="0" y="267"/>
                  </a:cubicBezTo>
                  <a:cubicBezTo>
                    <a:pt x="23" y="277"/>
                    <a:pt x="49" y="289"/>
                    <a:pt x="72" y="299"/>
                  </a:cubicBezTo>
                  <a:close/>
                </a:path>
              </a:pathLst>
            </a:custGeom>
            <a:solidFill>
              <a:srgbClr val="7E6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ṣ1ïḓè"/>
            <p:cNvSpPr/>
            <p:nvPr/>
          </p:nvSpPr>
          <p:spPr bwMode="auto">
            <a:xfrm>
              <a:off x="6372557" y="4007165"/>
              <a:ext cx="599492" cy="187849"/>
            </a:xfrm>
            <a:custGeom>
              <a:avLst/>
              <a:gdLst>
                <a:gd name="T0" fmla="*/ 0 w 290"/>
                <a:gd name="T1" fmla="*/ 0 h 91"/>
                <a:gd name="T2" fmla="*/ 283 w 290"/>
                <a:gd name="T3" fmla="*/ 4 h 91"/>
                <a:gd name="T4" fmla="*/ 290 w 290"/>
                <a:gd name="T5" fmla="*/ 48 h 91"/>
                <a:gd name="T6" fmla="*/ 10 w 290"/>
                <a:gd name="T7" fmla="*/ 40 h 91"/>
                <a:gd name="T8" fmla="*/ 0 w 290"/>
                <a:gd name="T9" fmla="*/ 0 h 91"/>
              </a:gdLst>
              <a:ahLst/>
              <a:cxnLst>
                <a:cxn ang="0">
                  <a:pos x="T0" y="T1"/>
                </a:cxn>
                <a:cxn ang="0">
                  <a:pos x="T2" y="T3"/>
                </a:cxn>
                <a:cxn ang="0">
                  <a:pos x="T4" y="T5"/>
                </a:cxn>
                <a:cxn ang="0">
                  <a:pos x="T6" y="T7"/>
                </a:cxn>
                <a:cxn ang="0">
                  <a:pos x="T8" y="T9"/>
                </a:cxn>
              </a:cxnLst>
              <a:rect l="0" t="0" r="r" b="b"/>
              <a:pathLst>
                <a:path w="290" h="91">
                  <a:moveTo>
                    <a:pt x="0" y="0"/>
                  </a:moveTo>
                  <a:cubicBezTo>
                    <a:pt x="0" y="0"/>
                    <a:pt x="151" y="53"/>
                    <a:pt x="283" y="4"/>
                  </a:cubicBezTo>
                  <a:cubicBezTo>
                    <a:pt x="288" y="28"/>
                    <a:pt x="290" y="48"/>
                    <a:pt x="290" y="48"/>
                  </a:cubicBezTo>
                  <a:cubicBezTo>
                    <a:pt x="290" y="48"/>
                    <a:pt x="141" y="91"/>
                    <a:pt x="10" y="40"/>
                  </a:cubicBezTo>
                  <a:cubicBezTo>
                    <a:pt x="7" y="40"/>
                    <a:pt x="0" y="0"/>
                    <a:pt x="0" y="0"/>
                  </a:cubicBezTo>
                  <a:close/>
                </a:path>
              </a:pathLst>
            </a:custGeom>
            <a:solidFill>
              <a:srgbClr val="242C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S1îďe"/>
            <p:cNvSpPr/>
            <p:nvPr/>
          </p:nvSpPr>
          <p:spPr bwMode="auto">
            <a:xfrm>
              <a:off x="6430535" y="4021080"/>
              <a:ext cx="66095" cy="129871"/>
            </a:xfrm>
            <a:custGeom>
              <a:avLst/>
              <a:gdLst>
                <a:gd name="T0" fmla="*/ 10 w 32"/>
                <a:gd name="T1" fmla="*/ 49 h 63"/>
                <a:gd name="T2" fmla="*/ 0 w 32"/>
                <a:gd name="T3" fmla="*/ 0 h 63"/>
                <a:gd name="T4" fmla="*/ 26 w 32"/>
                <a:gd name="T5" fmla="*/ 8 h 63"/>
                <a:gd name="T6" fmla="*/ 32 w 32"/>
                <a:gd name="T7" fmla="*/ 63 h 63"/>
                <a:gd name="T8" fmla="*/ 10 w 32"/>
                <a:gd name="T9" fmla="*/ 49 h 63"/>
              </a:gdLst>
              <a:ahLst/>
              <a:cxnLst>
                <a:cxn ang="0">
                  <a:pos x="T0" y="T1"/>
                </a:cxn>
                <a:cxn ang="0">
                  <a:pos x="T2" y="T3"/>
                </a:cxn>
                <a:cxn ang="0">
                  <a:pos x="T4" y="T5"/>
                </a:cxn>
                <a:cxn ang="0">
                  <a:pos x="T6" y="T7"/>
                </a:cxn>
                <a:cxn ang="0">
                  <a:pos x="T8" y="T9"/>
                </a:cxn>
              </a:cxnLst>
              <a:rect l="0" t="0" r="r" b="b"/>
              <a:pathLst>
                <a:path w="32" h="63">
                  <a:moveTo>
                    <a:pt x="10" y="49"/>
                  </a:moveTo>
                  <a:cubicBezTo>
                    <a:pt x="0" y="0"/>
                    <a:pt x="0" y="0"/>
                    <a:pt x="0" y="0"/>
                  </a:cubicBezTo>
                  <a:cubicBezTo>
                    <a:pt x="26" y="8"/>
                    <a:pt x="26" y="8"/>
                    <a:pt x="26" y="8"/>
                  </a:cubicBezTo>
                  <a:cubicBezTo>
                    <a:pt x="32" y="63"/>
                    <a:pt x="32" y="63"/>
                    <a:pt x="32" y="63"/>
                  </a:cubicBezTo>
                  <a:cubicBezTo>
                    <a:pt x="32" y="63"/>
                    <a:pt x="14" y="51"/>
                    <a:pt x="10" y="49"/>
                  </a:cubicBezTo>
                  <a:close/>
                </a:path>
              </a:pathLst>
            </a:custGeom>
            <a:solidFill>
              <a:srgbClr val="283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ŝ1iḋê"/>
            <p:cNvSpPr/>
            <p:nvPr/>
          </p:nvSpPr>
          <p:spPr bwMode="auto">
            <a:xfrm>
              <a:off x="6793477" y="4041952"/>
              <a:ext cx="70733" cy="121754"/>
            </a:xfrm>
            <a:custGeom>
              <a:avLst/>
              <a:gdLst>
                <a:gd name="T0" fmla="*/ 22 w 34"/>
                <a:gd name="T1" fmla="*/ 45 h 59"/>
                <a:gd name="T2" fmla="*/ 34 w 34"/>
                <a:gd name="T3" fmla="*/ 0 h 59"/>
                <a:gd name="T4" fmla="*/ 6 w 34"/>
                <a:gd name="T5" fmla="*/ 4 h 59"/>
                <a:gd name="T6" fmla="*/ 0 w 34"/>
                <a:gd name="T7" fmla="*/ 59 h 59"/>
                <a:gd name="T8" fmla="*/ 22 w 34"/>
                <a:gd name="T9" fmla="*/ 45 h 59"/>
              </a:gdLst>
              <a:ahLst/>
              <a:cxnLst>
                <a:cxn ang="0">
                  <a:pos x="T0" y="T1"/>
                </a:cxn>
                <a:cxn ang="0">
                  <a:pos x="T2" y="T3"/>
                </a:cxn>
                <a:cxn ang="0">
                  <a:pos x="T4" y="T5"/>
                </a:cxn>
                <a:cxn ang="0">
                  <a:pos x="T6" y="T7"/>
                </a:cxn>
                <a:cxn ang="0">
                  <a:pos x="T8" y="T9"/>
                </a:cxn>
              </a:cxnLst>
              <a:rect l="0" t="0" r="r" b="b"/>
              <a:pathLst>
                <a:path w="34" h="59">
                  <a:moveTo>
                    <a:pt x="22" y="45"/>
                  </a:moveTo>
                  <a:cubicBezTo>
                    <a:pt x="34" y="0"/>
                    <a:pt x="34" y="0"/>
                    <a:pt x="34" y="0"/>
                  </a:cubicBezTo>
                  <a:cubicBezTo>
                    <a:pt x="6" y="4"/>
                    <a:pt x="6" y="4"/>
                    <a:pt x="6" y="4"/>
                  </a:cubicBezTo>
                  <a:cubicBezTo>
                    <a:pt x="0" y="59"/>
                    <a:pt x="0" y="59"/>
                    <a:pt x="0" y="59"/>
                  </a:cubicBezTo>
                  <a:cubicBezTo>
                    <a:pt x="0" y="59"/>
                    <a:pt x="18" y="47"/>
                    <a:pt x="22" y="45"/>
                  </a:cubicBezTo>
                  <a:close/>
                </a:path>
              </a:pathLst>
            </a:custGeom>
            <a:solidFill>
              <a:srgbClr val="283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ś1ïḋè"/>
            <p:cNvSpPr/>
            <p:nvPr/>
          </p:nvSpPr>
          <p:spPr bwMode="auto">
            <a:xfrm>
              <a:off x="5802054" y="1977938"/>
              <a:ext cx="723565" cy="1147963"/>
            </a:xfrm>
            <a:custGeom>
              <a:avLst/>
              <a:gdLst>
                <a:gd name="T0" fmla="*/ 310 w 350"/>
                <a:gd name="T1" fmla="*/ 421 h 556"/>
                <a:gd name="T2" fmla="*/ 131 w 350"/>
                <a:gd name="T3" fmla="*/ 211 h 556"/>
                <a:gd name="T4" fmla="*/ 342 w 350"/>
                <a:gd name="T5" fmla="*/ 68 h 556"/>
                <a:gd name="T6" fmla="*/ 302 w 350"/>
                <a:gd name="T7" fmla="*/ 4 h 556"/>
                <a:gd name="T8" fmla="*/ 0 w 350"/>
                <a:gd name="T9" fmla="*/ 203 h 556"/>
                <a:gd name="T10" fmla="*/ 302 w 350"/>
                <a:gd name="T11" fmla="*/ 556 h 556"/>
                <a:gd name="T12" fmla="*/ 325 w 350"/>
                <a:gd name="T13" fmla="*/ 421 h 556"/>
              </a:gdLst>
              <a:ahLst/>
              <a:cxnLst>
                <a:cxn ang="0">
                  <a:pos x="T0" y="T1"/>
                </a:cxn>
                <a:cxn ang="0">
                  <a:pos x="T2" y="T3"/>
                </a:cxn>
                <a:cxn ang="0">
                  <a:pos x="T4" y="T5"/>
                </a:cxn>
                <a:cxn ang="0">
                  <a:pos x="T6" y="T7"/>
                </a:cxn>
                <a:cxn ang="0">
                  <a:pos x="T8" y="T9"/>
                </a:cxn>
                <a:cxn ang="0">
                  <a:pos x="T10" y="T11"/>
                </a:cxn>
                <a:cxn ang="0">
                  <a:pos x="T12" y="T13"/>
                </a:cxn>
              </a:cxnLst>
              <a:rect l="0" t="0" r="r" b="b"/>
              <a:pathLst>
                <a:path w="350" h="556">
                  <a:moveTo>
                    <a:pt x="310" y="421"/>
                  </a:moveTo>
                  <a:cubicBezTo>
                    <a:pt x="310" y="421"/>
                    <a:pt x="179" y="401"/>
                    <a:pt x="131" y="211"/>
                  </a:cubicBezTo>
                  <a:cubicBezTo>
                    <a:pt x="131" y="211"/>
                    <a:pt x="282" y="76"/>
                    <a:pt x="342" y="68"/>
                  </a:cubicBezTo>
                  <a:cubicBezTo>
                    <a:pt x="350" y="48"/>
                    <a:pt x="342" y="0"/>
                    <a:pt x="302" y="4"/>
                  </a:cubicBezTo>
                  <a:cubicBezTo>
                    <a:pt x="302" y="4"/>
                    <a:pt x="116" y="60"/>
                    <a:pt x="0" y="203"/>
                  </a:cubicBezTo>
                  <a:cubicBezTo>
                    <a:pt x="0" y="203"/>
                    <a:pt x="96" y="477"/>
                    <a:pt x="302" y="556"/>
                  </a:cubicBezTo>
                  <a:cubicBezTo>
                    <a:pt x="338" y="528"/>
                    <a:pt x="325" y="421"/>
                    <a:pt x="325" y="421"/>
                  </a:cubicBezTo>
                </a:path>
              </a:pathLst>
            </a:custGeom>
            <a:solidFill>
              <a:srgbClr val="F2F3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işḷiḑê"/>
            <p:cNvSpPr/>
            <p:nvPr/>
          </p:nvSpPr>
          <p:spPr bwMode="auto">
            <a:xfrm>
              <a:off x="6909432" y="2996030"/>
              <a:ext cx="691097" cy="909094"/>
            </a:xfrm>
            <a:custGeom>
              <a:avLst/>
              <a:gdLst>
                <a:gd name="T0" fmla="*/ 153 w 334"/>
                <a:gd name="T1" fmla="*/ 0 h 440"/>
                <a:gd name="T2" fmla="*/ 334 w 334"/>
                <a:gd name="T3" fmla="*/ 273 h 440"/>
                <a:gd name="T4" fmla="*/ 76 w 334"/>
                <a:gd name="T5" fmla="*/ 440 h 440"/>
                <a:gd name="T6" fmla="*/ 68 w 334"/>
                <a:gd name="T7" fmla="*/ 377 h 440"/>
                <a:gd name="T8" fmla="*/ 199 w 334"/>
                <a:gd name="T9" fmla="*/ 262 h 440"/>
                <a:gd name="T10" fmla="*/ 52 w 334"/>
                <a:gd name="T11" fmla="*/ 79 h 440"/>
                <a:gd name="T12" fmla="*/ 153 w 334"/>
                <a:gd name="T13" fmla="*/ 0 h 440"/>
              </a:gdLst>
              <a:ahLst/>
              <a:cxnLst>
                <a:cxn ang="0">
                  <a:pos x="T0" y="T1"/>
                </a:cxn>
                <a:cxn ang="0">
                  <a:pos x="T2" y="T3"/>
                </a:cxn>
                <a:cxn ang="0">
                  <a:pos x="T4" y="T5"/>
                </a:cxn>
                <a:cxn ang="0">
                  <a:pos x="T6" y="T7"/>
                </a:cxn>
                <a:cxn ang="0">
                  <a:pos x="T8" y="T9"/>
                </a:cxn>
                <a:cxn ang="0">
                  <a:pos x="T10" y="T11"/>
                </a:cxn>
                <a:cxn ang="0">
                  <a:pos x="T12" y="T13"/>
                </a:cxn>
              </a:cxnLst>
              <a:rect l="0" t="0" r="r" b="b"/>
              <a:pathLst>
                <a:path w="334" h="440">
                  <a:moveTo>
                    <a:pt x="153" y="0"/>
                  </a:moveTo>
                  <a:cubicBezTo>
                    <a:pt x="153" y="0"/>
                    <a:pt x="302" y="154"/>
                    <a:pt x="334" y="273"/>
                  </a:cubicBezTo>
                  <a:cubicBezTo>
                    <a:pt x="334" y="273"/>
                    <a:pt x="211" y="412"/>
                    <a:pt x="76" y="440"/>
                  </a:cubicBezTo>
                  <a:cubicBezTo>
                    <a:pt x="76" y="440"/>
                    <a:pt x="48" y="408"/>
                    <a:pt x="68" y="377"/>
                  </a:cubicBezTo>
                  <a:cubicBezTo>
                    <a:pt x="80" y="361"/>
                    <a:pt x="171" y="317"/>
                    <a:pt x="199" y="262"/>
                  </a:cubicBezTo>
                  <a:cubicBezTo>
                    <a:pt x="207" y="238"/>
                    <a:pt x="104" y="95"/>
                    <a:pt x="52" y="79"/>
                  </a:cubicBezTo>
                  <a:cubicBezTo>
                    <a:pt x="0" y="63"/>
                    <a:pt x="153" y="0"/>
                    <a:pt x="153" y="0"/>
                  </a:cubicBezTo>
                  <a:close/>
                </a:path>
              </a:pathLst>
            </a:custGeom>
            <a:solidFill>
              <a:srgbClr val="F2F3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šļïḑè"/>
            <p:cNvSpPr/>
            <p:nvPr/>
          </p:nvSpPr>
          <p:spPr bwMode="auto">
            <a:xfrm>
              <a:off x="6634617" y="2483505"/>
              <a:ext cx="223795" cy="76531"/>
            </a:xfrm>
            <a:custGeom>
              <a:avLst/>
              <a:gdLst>
                <a:gd name="T0" fmla="*/ 5 w 108"/>
                <a:gd name="T1" fmla="*/ 11 h 37"/>
                <a:gd name="T2" fmla="*/ 99 w 108"/>
                <a:gd name="T3" fmla="*/ 29 h 37"/>
                <a:gd name="T4" fmla="*/ 102 w 108"/>
                <a:gd name="T5" fmla="*/ 37 h 37"/>
                <a:gd name="T6" fmla="*/ 108 w 108"/>
                <a:gd name="T7" fmla="*/ 19 h 37"/>
                <a:gd name="T8" fmla="*/ 102 w 108"/>
                <a:gd name="T9" fmla="*/ 27 h 37"/>
                <a:gd name="T10" fmla="*/ 8 w 108"/>
                <a:gd name="T11" fmla="*/ 7 h 37"/>
                <a:gd name="T12" fmla="*/ 6 w 108"/>
                <a:gd name="T13" fmla="*/ 6 h 37"/>
                <a:gd name="T14" fmla="*/ 2 w 108"/>
                <a:gd name="T15" fmla="*/ 1 h 37"/>
                <a:gd name="T16" fmla="*/ 0 w 108"/>
                <a:gd name="T17" fmla="*/ 19 h 37"/>
                <a:gd name="T18" fmla="*/ 5 w 108"/>
                <a:gd name="T19"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37">
                  <a:moveTo>
                    <a:pt x="5" y="11"/>
                  </a:moveTo>
                  <a:cubicBezTo>
                    <a:pt x="5" y="11"/>
                    <a:pt x="69" y="13"/>
                    <a:pt x="99" y="29"/>
                  </a:cubicBezTo>
                  <a:cubicBezTo>
                    <a:pt x="99" y="29"/>
                    <a:pt x="100" y="35"/>
                    <a:pt x="102" y="37"/>
                  </a:cubicBezTo>
                  <a:cubicBezTo>
                    <a:pt x="103" y="35"/>
                    <a:pt x="105" y="24"/>
                    <a:pt x="108" y="19"/>
                  </a:cubicBezTo>
                  <a:cubicBezTo>
                    <a:pt x="106" y="19"/>
                    <a:pt x="102" y="27"/>
                    <a:pt x="102" y="27"/>
                  </a:cubicBezTo>
                  <a:cubicBezTo>
                    <a:pt x="102" y="27"/>
                    <a:pt x="60" y="5"/>
                    <a:pt x="8" y="7"/>
                  </a:cubicBezTo>
                  <a:cubicBezTo>
                    <a:pt x="6" y="6"/>
                    <a:pt x="6" y="6"/>
                    <a:pt x="6" y="6"/>
                  </a:cubicBezTo>
                  <a:cubicBezTo>
                    <a:pt x="6" y="6"/>
                    <a:pt x="3" y="0"/>
                    <a:pt x="2" y="1"/>
                  </a:cubicBezTo>
                  <a:cubicBezTo>
                    <a:pt x="2" y="7"/>
                    <a:pt x="0" y="17"/>
                    <a:pt x="0" y="19"/>
                  </a:cubicBezTo>
                  <a:cubicBezTo>
                    <a:pt x="1" y="16"/>
                    <a:pt x="5" y="11"/>
                    <a:pt x="5" y="11"/>
                  </a:cubicBezTo>
                  <a:close/>
                </a:path>
              </a:pathLst>
            </a:custGeom>
            <a:solidFill>
              <a:srgbClr val="C480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ṥľîďè"/>
            <p:cNvSpPr/>
            <p:nvPr/>
          </p:nvSpPr>
          <p:spPr bwMode="auto">
            <a:xfrm>
              <a:off x="4445371" y="1826035"/>
              <a:ext cx="147264" cy="4147742"/>
            </a:xfrm>
            <a:prstGeom prst="rect">
              <a:avLst/>
            </a:prstGeom>
            <a:solidFill>
              <a:srgbClr val="5A40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 name="iṡľíḓé"/>
            <p:cNvSpPr/>
            <p:nvPr/>
          </p:nvSpPr>
          <p:spPr bwMode="auto">
            <a:xfrm>
              <a:off x="4445371" y="2483505"/>
              <a:ext cx="147264" cy="176253"/>
            </a:xfrm>
            <a:prstGeom prst="rect">
              <a:avLst/>
            </a:prstGeom>
            <a:solidFill>
              <a:srgbClr val="4A36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 name="îşḷiḍé"/>
            <p:cNvSpPr/>
            <p:nvPr/>
          </p:nvSpPr>
          <p:spPr bwMode="auto">
            <a:xfrm>
              <a:off x="3879506" y="2121723"/>
              <a:ext cx="1479597" cy="467303"/>
            </a:xfrm>
            <a:custGeom>
              <a:avLst/>
              <a:gdLst>
                <a:gd name="T0" fmla="*/ 1250 w 1276"/>
                <a:gd name="T1" fmla="*/ 168 h 403"/>
                <a:gd name="T2" fmla="*/ 1114 w 1276"/>
                <a:gd name="T3" fmla="*/ 0 h 403"/>
                <a:gd name="T4" fmla="*/ 0 w 1276"/>
                <a:gd name="T5" fmla="*/ 0 h 403"/>
                <a:gd name="T6" fmla="*/ 0 w 1276"/>
                <a:gd name="T7" fmla="*/ 403 h 403"/>
                <a:gd name="T8" fmla="*/ 1114 w 1276"/>
                <a:gd name="T9" fmla="*/ 403 h 403"/>
                <a:gd name="T10" fmla="*/ 1276 w 1276"/>
                <a:gd name="T11" fmla="*/ 202 h 403"/>
                <a:gd name="T12" fmla="*/ 1276 w 1276"/>
                <a:gd name="T13" fmla="*/ 168 h 403"/>
                <a:gd name="T14" fmla="*/ 1250 w 1276"/>
                <a:gd name="T15" fmla="*/ 16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6" h="403">
                  <a:moveTo>
                    <a:pt x="1250" y="168"/>
                  </a:moveTo>
                  <a:lnTo>
                    <a:pt x="1114" y="0"/>
                  </a:lnTo>
                  <a:lnTo>
                    <a:pt x="0" y="0"/>
                  </a:lnTo>
                  <a:lnTo>
                    <a:pt x="0" y="403"/>
                  </a:lnTo>
                  <a:lnTo>
                    <a:pt x="1114" y="403"/>
                  </a:lnTo>
                  <a:lnTo>
                    <a:pt x="1276" y="202"/>
                  </a:lnTo>
                  <a:lnTo>
                    <a:pt x="1276" y="168"/>
                  </a:lnTo>
                  <a:lnTo>
                    <a:pt x="1250" y="168"/>
                  </a:lnTo>
                  <a:close/>
                </a:path>
              </a:pathLst>
            </a:custGeom>
            <a:solidFill>
              <a:srgbClr val="9654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śľîḓé"/>
            <p:cNvSpPr/>
            <p:nvPr/>
          </p:nvSpPr>
          <p:spPr bwMode="auto">
            <a:xfrm>
              <a:off x="3879506" y="2084617"/>
              <a:ext cx="1479597" cy="467303"/>
            </a:xfrm>
            <a:custGeom>
              <a:avLst/>
              <a:gdLst>
                <a:gd name="T0" fmla="*/ 1114 w 1276"/>
                <a:gd name="T1" fmla="*/ 403 h 403"/>
                <a:gd name="T2" fmla="*/ 0 w 1276"/>
                <a:gd name="T3" fmla="*/ 403 h 403"/>
                <a:gd name="T4" fmla="*/ 0 w 1276"/>
                <a:gd name="T5" fmla="*/ 0 h 403"/>
                <a:gd name="T6" fmla="*/ 1114 w 1276"/>
                <a:gd name="T7" fmla="*/ 0 h 403"/>
                <a:gd name="T8" fmla="*/ 1276 w 1276"/>
                <a:gd name="T9" fmla="*/ 200 h 403"/>
                <a:gd name="T10" fmla="*/ 1114 w 1276"/>
                <a:gd name="T11" fmla="*/ 403 h 403"/>
              </a:gdLst>
              <a:ahLst/>
              <a:cxnLst>
                <a:cxn ang="0">
                  <a:pos x="T0" y="T1"/>
                </a:cxn>
                <a:cxn ang="0">
                  <a:pos x="T2" y="T3"/>
                </a:cxn>
                <a:cxn ang="0">
                  <a:pos x="T4" y="T5"/>
                </a:cxn>
                <a:cxn ang="0">
                  <a:pos x="T6" y="T7"/>
                </a:cxn>
                <a:cxn ang="0">
                  <a:pos x="T8" y="T9"/>
                </a:cxn>
                <a:cxn ang="0">
                  <a:pos x="T10" y="T11"/>
                </a:cxn>
              </a:cxnLst>
              <a:rect l="0" t="0" r="r" b="b"/>
              <a:pathLst>
                <a:path w="1276" h="403">
                  <a:moveTo>
                    <a:pt x="1114" y="403"/>
                  </a:moveTo>
                  <a:lnTo>
                    <a:pt x="0" y="403"/>
                  </a:lnTo>
                  <a:lnTo>
                    <a:pt x="0" y="0"/>
                  </a:lnTo>
                  <a:lnTo>
                    <a:pt x="1114" y="0"/>
                  </a:lnTo>
                  <a:lnTo>
                    <a:pt x="1276" y="200"/>
                  </a:lnTo>
                  <a:lnTo>
                    <a:pt x="1114" y="403"/>
                  </a:lnTo>
                  <a:close/>
                </a:path>
              </a:pathLst>
            </a:custGeom>
            <a:solidFill>
              <a:srgbClr val="EAB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ṡļíḓe"/>
            <p:cNvSpPr/>
            <p:nvPr/>
          </p:nvSpPr>
          <p:spPr bwMode="auto">
            <a:xfrm>
              <a:off x="4445371" y="4132398"/>
              <a:ext cx="147264" cy="176253"/>
            </a:xfrm>
            <a:prstGeom prst="rect">
              <a:avLst/>
            </a:prstGeom>
            <a:solidFill>
              <a:srgbClr val="4A36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îṩ1îḓé"/>
            <p:cNvSpPr/>
            <p:nvPr/>
          </p:nvSpPr>
          <p:spPr bwMode="auto">
            <a:xfrm>
              <a:off x="3879506" y="3770615"/>
              <a:ext cx="1479597" cy="467303"/>
            </a:xfrm>
            <a:custGeom>
              <a:avLst/>
              <a:gdLst>
                <a:gd name="T0" fmla="*/ 1250 w 1276"/>
                <a:gd name="T1" fmla="*/ 168 h 403"/>
                <a:gd name="T2" fmla="*/ 1114 w 1276"/>
                <a:gd name="T3" fmla="*/ 0 h 403"/>
                <a:gd name="T4" fmla="*/ 0 w 1276"/>
                <a:gd name="T5" fmla="*/ 0 h 403"/>
                <a:gd name="T6" fmla="*/ 0 w 1276"/>
                <a:gd name="T7" fmla="*/ 403 h 403"/>
                <a:gd name="T8" fmla="*/ 1114 w 1276"/>
                <a:gd name="T9" fmla="*/ 403 h 403"/>
                <a:gd name="T10" fmla="*/ 1276 w 1276"/>
                <a:gd name="T11" fmla="*/ 202 h 403"/>
                <a:gd name="T12" fmla="*/ 1276 w 1276"/>
                <a:gd name="T13" fmla="*/ 168 h 403"/>
                <a:gd name="T14" fmla="*/ 1250 w 1276"/>
                <a:gd name="T15" fmla="*/ 16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6" h="403">
                  <a:moveTo>
                    <a:pt x="1250" y="168"/>
                  </a:moveTo>
                  <a:lnTo>
                    <a:pt x="1114" y="0"/>
                  </a:lnTo>
                  <a:lnTo>
                    <a:pt x="0" y="0"/>
                  </a:lnTo>
                  <a:lnTo>
                    <a:pt x="0" y="403"/>
                  </a:lnTo>
                  <a:lnTo>
                    <a:pt x="1114" y="403"/>
                  </a:lnTo>
                  <a:lnTo>
                    <a:pt x="1276" y="202"/>
                  </a:lnTo>
                  <a:lnTo>
                    <a:pt x="1276" y="168"/>
                  </a:lnTo>
                  <a:lnTo>
                    <a:pt x="1250" y="168"/>
                  </a:lnTo>
                  <a:close/>
                </a:path>
              </a:pathLst>
            </a:custGeom>
            <a:solidFill>
              <a:srgbClr val="9654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ṥľîḑê"/>
            <p:cNvSpPr/>
            <p:nvPr/>
          </p:nvSpPr>
          <p:spPr bwMode="auto">
            <a:xfrm>
              <a:off x="3879506" y="3733510"/>
              <a:ext cx="1479597" cy="467303"/>
            </a:xfrm>
            <a:custGeom>
              <a:avLst/>
              <a:gdLst>
                <a:gd name="T0" fmla="*/ 1114 w 1276"/>
                <a:gd name="T1" fmla="*/ 403 h 403"/>
                <a:gd name="T2" fmla="*/ 0 w 1276"/>
                <a:gd name="T3" fmla="*/ 403 h 403"/>
                <a:gd name="T4" fmla="*/ 0 w 1276"/>
                <a:gd name="T5" fmla="*/ 0 h 403"/>
                <a:gd name="T6" fmla="*/ 1114 w 1276"/>
                <a:gd name="T7" fmla="*/ 0 h 403"/>
                <a:gd name="T8" fmla="*/ 1276 w 1276"/>
                <a:gd name="T9" fmla="*/ 200 h 403"/>
                <a:gd name="T10" fmla="*/ 1114 w 1276"/>
                <a:gd name="T11" fmla="*/ 403 h 403"/>
              </a:gdLst>
              <a:ahLst/>
              <a:cxnLst>
                <a:cxn ang="0">
                  <a:pos x="T0" y="T1"/>
                </a:cxn>
                <a:cxn ang="0">
                  <a:pos x="T2" y="T3"/>
                </a:cxn>
                <a:cxn ang="0">
                  <a:pos x="T4" y="T5"/>
                </a:cxn>
                <a:cxn ang="0">
                  <a:pos x="T6" y="T7"/>
                </a:cxn>
                <a:cxn ang="0">
                  <a:pos x="T8" y="T9"/>
                </a:cxn>
                <a:cxn ang="0">
                  <a:pos x="T10" y="T11"/>
                </a:cxn>
              </a:cxnLst>
              <a:rect l="0" t="0" r="r" b="b"/>
              <a:pathLst>
                <a:path w="1276" h="403">
                  <a:moveTo>
                    <a:pt x="1114" y="403"/>
                  </a:moveTo>
                  <a:lnTo>
                    <a:pt x="0" y="403"/>
                  </a:lnTo>
                  <a:lnTo>
                    <a:pt x="0" y="0"/>
                  </a:lnTo>
                  <a:lnTo>
                    <a:pt x="1114" y="0"/>
                  </a:lnTo>
                  <a:lnTo>
                    <a:pt x="1276" y="200"/>
                  </a:lnTo>
                  <a:lnTo>
                    <a:pt x="1114" y="403"/>
                  </a:lnTo>
                  <a:close/>
                </a:path>
              </a:pathLst>
            </a:custGeom>
            <a:solidFill>
              <a:srgbClr val="EAB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ŝliḑé"/>
            <p:cNvSpPr/>
            <p:nvPr/>
          </p:nvSpPr>
          <p:spPr bwMode="auto">
            <a:xfrm>
              <a:off x="4445371" y="3287079"/>
              <a:ext cx="147264" cy="176253"/>
            </a:xfrm>
            <a:prstGeom prst="rect">
              <a:avLst/>
            </a:prstGeom>
            <a:solidFill>
              <a:srgbClr val="4A36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 name="iṧľïḑè"/>
            <p:cNvSpPr/>
            <p:nvPr/>
          </p:nvSpPr>
          <p:spPr bwMode="auto">
            <a:xfrm>
              <a:off x="3678902" y="2926457"/>
              <a:ext cx="1479597" cy="466143"/>
            </a:xfrm>
            <a:custGeom>
              <a:avLst/>
              <a:gdLst>
                <a:gd name="T0" fmla="*/ 27 w 1276"/>
                <a:gd name="T1" fmla="*/ 167 h 402"/>
                <a:gd name="T2" fmla="*/ 162 w 1276"/>
                <a:gd name="T3" fmla="*/ 0 h 402"/>
                <a:gd name="T4" fmla="*/ 1276 w 1276"/>
                <a:gd name="T5" fmla="*/ 0 h 402"/>
                <a:gd name="T6" fmla="*/ 1276 w 1276"/>
                <a:gd name="T7" fmla="*/ 402 h 402"/>
                <a:gd name="T8" fmla="*/ 162 w 1276"/>
                <a:gd name="T9" fmla="*/ 402 h 402"/>
                <a:gd name="T10" fmla="*/ 0 w 1276"/>
                <a:gd name="T11" fmla="*/ 201 h 402"/>
                <a:gd name="T12" fmla="*/ 0 w 1276"/>
                <a:gd name="T13" fmla="*/ 167 h 402"/>
                <a:gd name="T14" fmla="*/ 27 w 1276"/>
                <a:gd name="T15" fmla="*/ 167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6" h="402">
                  <a:moveTo>
                    <a:pt x="27" y="167"/>
                  </a:moveTo>
                  <a:lnTo>
                    <a:pt x="162" y="0"/>
                  </a:lnTo>
                  <a:lnTo>
                    <a:pt x="1276" y="0"/>
                  </a:lnTo>
                  <a:lnTo>
                    <a:pt x="1276" y="402"/>
                  </a:lnTo>
                  <a:lnTo>
                    <a:pt x="162" y="402"/>
                  </a:lnTo>
                  <a:lnTo>
                    <a:pt x="0" y="201"/>
                  </a:lnTo>
                  <a:lnTo>
                    <a:pt x="0" y="167"/>
                  </a:lnTo>
                  <a:lnTo>
                    <a:pt x="27" y="167"/>
                  </a:lnTo>
                  <a:close/>
                </a:path>
              </a:pathLst>
            </a:custGeom>
            <a:solidFill>
              <a:srgbClr val="9654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ṧḷïḋé"/>
            <p:cNvSpPr/>
            <p:nvPr/>
          </p:nvSpPr>
          <p:spPr bwMode="auto">
            <a:xfrm>
              <a:off x="3678902" y="2888191"/>
              <a:ext cx="1479597" cy="467303"/>
            </a:xfrm>
            <a:custGeom>
              <a:avLst/>
              <a:gdLst>
                <a:gd name="T0" fmla="*/ 162 w 1276"/>
                <a:gd name="T1" fmla="*/ 403 h 403"/>
                <a:gd name="T2" fmla="*/ 1276 w 1276"/>
                <a:gd name="T3" fmla="*/ 403 h 403"/>
                <a:gd name="T4" fmla="*/ 1276 w 1276"/>
                <a:gd name="T5" fmla="*/ 0 h 403"/>
                <a:gd name="T6" fmla="*/ 162 w 1276"/>
                <a:gd name="T7" fmla="*/ 0 h 403"/>
                <a:gd name="T8" fmla="*/ 0 w 1276"/>
                <a:gd name="T9" fmla="*/ 200 h 403"/>
                <a:gd name="T10" fmla="*/ 162 w 1276"/>
                <a:gd name="T11" fmla="*/ 403 h 403"/>
              </a:gdLst>
              <a:ahLst/>
              <a:cxnLst>
                <a:cxn ang="0">
                  <a:pos x="T0" y="T1"/>
                </a:cxn>
                <a:cxn ang="0">
                  <a:pos x="T2" y="T3"/>
                </a:cxn>
                <a:cxn ang="0">
                  <a:pos x="T4" y="T5"/>
                </a:cxn>
                <a:cxn ang="0">
                  <a:pos x="T6" y="T7"/>
                </a:cxn>
                <a:cxn ang="0">
                  <a:pos x="T8" y="T9"/>
                </a:cxn>
                <a:cxn ang="0">
                  <a:pos x="T10" y="T11"/>
                </a:cxn>
              </a:cxnLst>
              <a:rect l="0" t="0" r="r" b="b"/>
              <a:pathLst>
                <a:path w="1276" h="403">
                  <a:moveTo>
                    <a:pt x="162" y="403"/>
                  </a:moveTo>
                  <a:lnTo>
                    <a:pt x="1276" y="403"/>
                  </a:lnTo>
                  <a:lnTo>
                    <a:pt x="1276" y="0"/>
                  </a:lnTo>
                  <a:lnTo>
                    <a:pt x="162" y="0"/>
                  </a:lnTo>
                  <a:lnTo>
                    <a:pt x="0" y="200"/>
                  </a:lnTo>
                  <a:lnTo>
                    <a:pt x="162" y="403"/>
                  </a:lnTo>
                  <a:close/>
                </a:path>
              </a:pathLst>
            </a:custGeom>
            <a:solidFill>
              <a:srgbClr val="EAB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şļíďè"/>
            <p:cNvSpPr/>
            <p:nvPr/>
          </p:nvSpPr>
          <p:spPr bwMode="auto">
            <a:xfrm>
              <a:off x="7453266" y="2420889"/>
              <a:ext cx="3847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77500" lnSpcReduction="20000"/>
            </a:bodyPr>
            <a:lstStyle/>
            <a:p>
              <a:pPr marL="0" marR="0" lvl="0" indent="0" algn="l" defTabSz="914400" rtl="0" eaLnBrk="0" fontAlgn="base" latinLnBrk="0" hangingPunct="0">
                <a:spcBef>
                  <a:spcPct val="0"/>
                </a:spcBef>
                <a:spcAft>
                  <a:spcPct val="0"/>
                </a:spcAft>
                <a:buClrTx/>
                <a:buSzTx/>
                <a:buFontTx/>
                <a:buNone/>
              </a:pPr>
              <a:r>
                <a:rPr kumimoji="0" lang="en-US" altLang="zh-CN" sz="5400" b="0" i="0" u="none" strike="noStrike" cap="none" normalizeH="0" baseline="0">
                  <a:ln>
                    <a:noFill/>
                  </a:ln>
                  <a:solidFill>
                    <a:srgbClr val="F2F3CD"/>
                  </a:solidFill>
                  <a:effectLst/>
                </a:rPr>
                <a:t>?</a:t>
              </a:r>
              <a:endParaRPr kumimoji="0" lang="zh-CN" altLang="zh-CN" sz="5400" b="0" i="0" u="none" strike="noStrike" cap="none" normalizeH="0" baseline="0">
                <a:ln>
                  <a:noFill/>
                </a:ln>
                <a:solidFill>
                  <a:srgbClr val="F2F3CD"/>
                </a:solidFill>
                <a:effectLst/>
              </a:endParaRPr>
            </a:p>
          </p:txBody>
        </p:sp>
        <p:sp>
          <p:nvSpPr>
            <p:cNvPr id="56" name="îşliḓê"/>
            <p:cNvSpPr/>
            <p:nvPr/>
          </p:nvSpPr>
          <p:spPr bwMode="auto">
            <a:xfrm rot="19980000">
              <a:off x="6116766" y="1470187"/>
              <a:ext cx="2564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77500" lnSpcReduction="20000"/>
            </a:bodyPr>
            <a:lstStyle/>
            <a:p>
              <a:pPr marL="0" marR="0" lvl="0" indent="0" algn="l" defTabSz="914400" rtl="0" eaLnBrk="0" fontAlgn="base" latinLnBrk="0" hangingPunct="0">
                <a:spcBef>
                  <a:spcPct val="0"/>
                </a:spcBef>
                <a:spcAft>
                  <a:spcPct val="0"/>
                </a:spcAft>
                <a:buClrTx/>
                <a:buSzTx/>
                <a:buFontTx/>
                <a:buNone/>
              </a:pPr>
              <a:r>
                <a:rPr kumimoji="0" lang="en-US" altLang="zh-CN" sz="3600" b="0" i="0" u="none" strike="noStrike" cap="none" normalizeH="0" baseline="0">
                  <a:ln>
                    <a:noFill/>
                  </a:ln>
                  <a:solidFill>
                    <a:srgbClr val="F2F3CD"/>
                  </a:solidFill>
                  <a:effectLst/>
                </a:rPr>
                <a:t>?</a:t>
              </a:r>
              <a:endParaRPr kumimoji="0" lang="zh-CN" altLang="zh-CN" sz="3600" b="0" i="0" u="none" strike="noStrike" cap="none" normalizeH="0" baseline="0">
                <a:ln>
                  <a:noFill/>
                </a:ln>
                <a:solidFill>
                  <a:srgbClr val="F2F3CD"/>
                </a:solidFill>
                <a:effectLst/>
              </a:endParaRPr>
            </a:p>
          </p:txBody>
        </p:sp>
        <p:sp>
          <p:nvSpPr>
            <p:cNvPr id="57" name="íŝḷíḓe"/>
            <p:cNvSpPr/>
            <p:nvPr/>
          </p:nvSpPr>
          <p:spPr bwMode="auto">
            <a:xfrm>
              <a:off x="7096122" y="2062585"/>
              <a:ext cx="153062" cy="233072"/>
            </a:xfrm>
            <a:custGeom>
              <a:avLst/>
              <a:gdLst>
                <a:gd name="T0" fmla="*/ 74 w 74"/>
                <a:gd name="T1" fmla="*/ 0 h 113"/>
                <a:gd name="T2" fmla="*/ 29 w 74"/>
                <a:gd name="T3" fmla="*/ 73 h 113"/>
                <a:gd name="T4" fmla="*/ 74 w 74"/>
                <a:gd name="T5" fmla="*/ 0 h 113"/>
              </a:gdLst>
              <a:ahLst/>
              <a:cxnLst>
                <a:cxn ang="0">
                  <a:pos x="T0" y="T1"/>
                </a:cxn>
                <a:cxn ang="0">
                  <a:pos x="T2" y="T3"/>
                </a:cxn>
                <a:cxn ang="0">
                  <a:pos x="T4" y="T5"/>
                </a:cxn>
              </a:cxnLst>
              <a:rect l="0" t="0" r="r" b="b"/>
              <a:pathLst>
                <a:path w="74" h="113">
                  <a:moveTo>
                    <a:pt x="74" y="0"/>
                  </a:moveTo>
                  <a:cubicBezTo>
                    <a:pt x="74" y="0"/>
                    <a:pt x="57" y="113"/>
                    <a:pt x="29" y="73"/>
                  </a:cubicBezTo>
                  <a:cubicBezTo>
                    <a:pt x="0" y="33"/>
                    <a:pt x="74" y="0"/>
                    <a:pt x="74" y="0"/>
                  </a:cubicBezTo>
                  <a:close/>
                </a:path>
              </a:pathLst>
            </a:custGeom>
            <a:solidFill>
              <a:srgbClr val="F2F3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ṡḷïdê"/>
            <p:cNvSpPr/>
            <p:nvPr/>
          </p:nvSpPr>
          <p:spPr bwMode="auto">
            <a:xfrm>
              <a:off x="6459524" y="1152332"/>
              <a:ext cx="1045922" cy="546152"/>
            </a:xfrm>
            <a:custGeom>
              <a:avLst/>
              <a:gdLst>
                <a:gd name="T0" fmla="*/ 493 w 506"/>
                <a:gd name="T1" fmla="*/ 200 h 264"/>
                <a:gd name="T2" fmla="*/ 366 w 506"/>
                <a:gd name="T3" fmla="*/ 113 h 264"/>
                <a:gd name="T4" fmla="*/ 190 w 506"/>
                <a:gd name="T5" fmla="*/ 56 h 264"/>
                <a:gd name="T6" fmla="*/ 188 w 506"/>
                <a:gd name="T7" fmla="*/ 56 h 264"/>
                <a:gd name="T8" fmla="*/ 249 w 506"/>
                <a:gd name="T9" fmla="*/ 15 h 264"/>
                <a:gd name="T10" fmla="*/ 344 w 506"/>
                <a:gd name="T11" fmla="*/ 13 h 264"/>
                <a:gd name="T12" fmla="*/ 434 w 506"/>
                <a:gd name="T13" fmla="*/ 38 h 264"/>
                <a:gd name="T14" fmla="*/ 436 w 506"/>
                <a:gd name="T15" fmla="*/ 35 h 264"/>
                <a:gd name="T16" fmla="*/ 266 w 506"/>
                <a:gd name="T17" fmla="*/ 7 h 264"/>
                <a:gd name="T18" fmla="*/ 184 w 506"/>
                <a:gd name="T19" fmla="*/ 55 h 264"/>
                <a:gd name="T20" fmla="*/ 101 w 506"/>
                <a:gd name="T21" fmla="*/ 41 h 264"/>
                <a:gd name="T22" fmla="*/ 60 w 506"/>
                <a:gd name="T23" fmla="*/ 43 h 264"/>
                <a:gd name="T24" fmla="*/ 25 w 506"/>
                <a:gd name="T25" fmla="*/ 55 h 264"/>
                <a:gd name="T26" fmla="*/ 29 w 506"/>
                <a:gd name="T27" fmla="*/ 126 h 264"/>
                <a:gd name="T28" fmla="*/ 98 w 506"/>
                <a:gd name="T29" fmla="*/ 189 h 264"/>
                <a:gd name="T30" fmla="*/ 278 w 506"/>
                <a:gd name="T31" fmla="*/ 263 h 264"/>
                <a:gd name="T32" fmla="*/ 279 w 506"/>
                <a:gd name="T33" fmla="*/ 260 h 264"/>
                <a:gd name="T34" fmla="*/ 127 w 506"/>
                <a:gd name="T35" fmla="*/ 203 h 264"/>
                <a:gd name="T36" fmla="*/ 61 w 506"/>
                <a:gd name="T37" fmla="*/ 153 h 264"/>
                <a:gd name="T38" fmla="*/ 15 w 506"/>
                <a:gd name="T39" fmla="*/ 84 h 264"/>
                <a:gd name="T40" fmla="*/ 94 w 506"/>
                <a:gd name="T41" fmla="*/ 45 h 264"/>
                <a:gd name="T42" fmla="*/ 182 w 506"/>
                <a:gd name="T43" fmla="*/ 59 h 264"/>
                <a:gd name="T44" fmla="*/ 173 w 506"/>
                <a:gd name="T45" fmla="*/ 94 h 264"/>
                <a:gd name="T46" fmla="*/ 258 w 506"/>
                <a:gd name="T47" fmla="*/ 203 h 264"/>
                <a:gd name="T48" fmla="*/ 416 w 506"/>
                <a:gd name="T49" fmla="*/ 249 h 264"/>
                <a:gd name="T50" fmla="*/ 487 w 506"/>
                <a:gd name="T51" fmla="*/ 242 h 264"/>
                <a:gd name="T52" fmla="*/ 502 w 506"/>
                <a:gd name="T53" fmla="*/ 226 h 264"/>
                <a:gd name="T54" fmla="*/ 493 w 506"/>
                <a:gd name="T55" fmla="*/ 200 h 264"/>
                <a:gd name="T56" fmla="*/ 471 w 506"/>
                <a:gd name="T57" fmla="*/ 243 h 264"/>
                <a:gd name="T58" fmla="*/ 426 w 506"/>
                <a:gd name="T59" fmla="*/ 245 h 264"/>
                <a:gd name="T60" fmla="*/ 339 w 506"/>
                <a:gd name="T61" fmla="*/ 232 h 264"/>
                <a:gd name="T62" fmla="*/ 193 w 506"/>
                <a:gd name="T63" fmla="*/ 143 h 264"/>
                <a:gd name="T64" fmla="*/ 184 w 506"/>
                <a:gd name="T65" fmla="*/ 64 h 264"/>
                <a:gd name="T66" fmla="*/ 186 w 506"/>
                <a:gd name="T67" fmla="*/ 59 h 264"/>
                <a:gd name="T68" fmla="*/ 189 w 506"/>
                <a:gd name="T69" fmla="*/ 60 h 264"/>
                <a:gd name="T70" fmla="*/ 367 w 506"/>
                <a:gd name="T71" fmla="*/ 118 h 264"/>
                <a:gd name="T72" fmla="*/ 439 w 506"/>
                <a:gd name="T73" fmla="*/ 156 h 264"/>
                <a:gd name="T74" fmla="*/ 471 w 506"/>
                <a:gd name="T75" fmla="*/ 181 h 264"/>
                <a:gd name="T76" fmla="*/ 499 w 506"/>
                <a:gd name="T77" fmla="*/ 221 h 264"/>
                <a:gd name="T78" fmla="*/ 471 w 506"/>
                <a:gd name="T79" fmla="*/ 24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6" h="264">
                  <a:moveTo>
                    <a:pt x="493" y="200"/>
                  </a:moveTo>
                  <a:cubicBezTo>
                    <a:pt x="461" y="159"/>
                    <a:pt x="413" y="133"/>
                    <a:pt x="366" y="113"/>
                  </a:cubicBezTo>
                  <a:cubicBezTo>
                    <a:pt x="309" y="89"/>
                    <a:pt x="250" y="71"/>
                    <a:pt x="190" y="56"/>
                  </a:cubicBezTo>
                  <a:cubicBezTo>
                    <a:pt x="189" y="56"/>
                    <a:pt x="189" y="56"/>
                    <a:pt x="188" y="56"/>
                  </a:cubicBezTo>
                  <a:cubicBezTo>
                    <a:pt x="202" y="35"/>
                    <a:pt x="225" y="21"/>
                    <a:pt x="249" y="15"/>
                  </a:cubicBezTo>
                  <a:cubicBezTo>
                    <a:pt x="280" y="7"/>
                    <a:pt x="313" y="8"/>
                    <a:pt x="344" y="13"/>
                  </a:cubicBezTo>
                  <a:cubicBezTo>
                    <a:pt x="375" y="17"/>
                    <a:pt x="405" y="26"/>
                    <a:pt x="434" y="38"/>
                  </a:cubicBezTo>
                  <a:cubicBezTo>
                    <a:pt x="436" y="39"/>
                    <a:pt x="438" y="36"/>
                    <a:pt x="436" y="35"/>
                  </a:cubicBezTo>
                  <a:cubicBezTo>
                    <a:pt x="383" y="12"/>
                    <a:pt x="323" y="0"/>
                    <a:pt x="266" y="7"/>
                  </a:cubicBezTo>
                  <a:cubicBezTo>
                    <a:pt x="234" y="12"/>
                    <a:pt x="201" y="28"/>
                    <a:pt x="184" y="55"/>
                  </a:cubicBezTo>
                  <a:cubicBezTo>
                    <a:pt x="157" y="48"/>
                    <a:pt x="129" y="43"/>
                    <a:pt x="101" y="41"/>
                  </a:cubicBezTo>
                  <a:cubicBezTo>
                    <a:pt x="87" y="40"/>
                    <a:pt x="74" y="41"/>
                    <a:pt x="60" y="43"/>
                  </a:cubicBezTo>
                  <a:cubicBezTo>
                    <a:pt x="48" y="45"/>
                    <a:pt x="35" y="48"/>
                    <a:pt x="25" y="55"/>
                  </a:cubicBezTo>
                  <a:cubicBezTo>
                    <a:pt x="0" y="75"/>
                    <a:pt x="14" y="105"/>
                    <a:pt x="29" y="126"/>
                  </a:cubicBezTo>
                  <a:cubicBezTo>
                    <a:pt x="48" y="150"/>
                    <a:pt x="73" y="171"/>
                    <a:pt x="98" y="189"/>
                  </a:cubicBezTo>
                  <a:cubicBezTo>
                    <a:pt x="151" y="227"/>
                    <a:pt x="213" y="253"/>
                    <a:pt x="278" y="263"/>
                  </a:cubicBezTo>
                  <a:cubicBezTo>
                    <a:pt x="280" y="264"/>
                    <a:pt x="282" y="260"/>
                    <a:pt x="279" y="260"/>
                  </a:cubicBezTo>
                  <a:cubicBezTo>
                    <a:pt x="225" y="251"/>
                    <a:pt x="174" y="232"/>
                    <a:pt x="127" y="203"/>
                  </a:cubicBezTo>
                  <a:cubicBezTo>
                    <a:pt x="103" y="189"/>
                    <a:pt x="81" y="172"/>
                    <a:pt x="61" y="153"/>
                  </a:cubicBezTo>
                  <a:cubicBezTo>
                    <a:pt x="41" y="135"/>
                    <a:pt x="17" y="112"/>
                    <a:pt x="15" y="84"/>
                  </a:cubicBezTo>
                  <a:cubicBezTo>
                    <a:pt x="12" y="47"/>
                    <a:pt x="69" y="45"/>
                    <a:pt x="94" y="45"/>
                  </a:cubicBezTo>
                  <a:cubicBezTo>
                    <a:pt x="124" y="45"/>
                    <a:pt x="153" y="52"/>
                    <a:pt x="182" y="59"/>
                  </a:cubicBezTo>
                  <a:cubicBezTo>
                    <a:pt x="176" y="69"/>
                    <a:pt x="173" y="81"/>
                    <a:pt x="173" y="94"/>
                  </a:cubicBezTo>
                  <a:cubicBezTo>
                    <a:pt x="171" y="144"/>
                    <a:pt x="220" y="181"/>
                    <a:pt x="258" y="203"/>
                  </a:cubicBezTo>
                  <a:cubicBezTo>
                    <a:pt x="306" y="230"/>
                    <a:pt x="361" y="246"/>
                    <a:pt x="416" y="249"/>
                  </a:cubicBezTo>
                  <a:cubicBezTo>
                    <a:pt x="439" y="250"/>
                    <a:pt x="466" y="252"/>
                    <a:pt x="487" y="242"/>
                  </a:cubicBezTo>
                  <a:cubicBezTo>
                    <a:pt x="494" y="239"/>
                    <a:pt x="500" y="234"/>
                    <a:pt x="502" y="226"/>
                  </a:cubicBezTo>
                  <a:cubicBezTo>
                    <a:pt x="506" y="217"/>
                    <a:pt x="499" y="207"/>
                    <a:pt x="493" y="200"/>
                  </a:cubicBezTo>
                  <a:close/>
                  <a:moveTo>
                    <a:pt x="471" y="243"/>
                  </a:moveTo>
                  <a:cubicBezTo>
                    <a:pt x="456" y="246"/>
                    <a:pt x="441" y="246"/>
                    <a:pt x="426" y="245"/>
                  </a:cubicBezTo>
                  <a:cubicBezTo>
                    <a:pt x="396" y="245"/>
                    <a:pt x="367" y="240"/>
                    <a:pt x="339" y="232"/>
                  </a:cubicBezTo>
                  <a:cubicBezTo>
                    <a:pt x="285" y="217"/>
                    <a:pt x="226" y="189"/>
                    <a:pt x="193" y="143"/>
                  </a:cubicBezTo>
                  <a:cubicBezTo>
                    <a:pt x="177" y="119"/>
                    <a:pt x="171" y="90"/>
                    <a:pt x="184" y="64"/>
                  </a:cubicBezTo>
                  <a:cubicBezTo>
                    <a:pt x="184" y="62"/>
                    <a:pt x="185" y="61"/>
                    <a:pt x="186" y="59"/>
                  </a:cubicBezTo>
                  <a:cubicBezTo>
                    <a:pt x="187" y="60"/>
                    <a:pt x="188" y="60"/>
                    <a:pt x="189" y="60"/>
                  </a:cubicBezTo>
                  <a:cubicBezTo>
                    <a:pt x="250" y="75"/>
                    <a:pt x="310" y="94"/>
                    <a:pt x="367" y="118"/>
                  </a:cubicBezTo>
                  <a:cubicBezTo>
                    <a:pt x="392" y="128"/>
                    <a:pt x="416" y="141"/>
                    <a:pt x="439" y="156"/>
                  </a:cubicBezTo>
                  <a:cubicBezTo>
                    <a:pt x="450" y="164"/>
                    <a:pt x="461" y="172"/>
                    <a:pt x="471" y="181"/>
                  </a:cubicBezTo>
                  <a:cubicBezTo>
                    <a:pt x="482" y="191"/>
                    <a:pt x="498" y="206"/>
                    <a:pt x="499" y="221"/>
                  </a:cubicBezTo>
                  <a:cubicBezTo>
                    <a:pt x="500" y="235"/>
                    <a:pt x="481" y="241"/>
                    <a:pt x="471" y="243"/>
                  </a:cubicBezTo>
                  <a:close/>
                </a:path>
              </a:pathLst>
            </a:custGeom>
            <a:solidFill>
              <a:srgbClr val="F2F3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îṣḻïḑê"/>
            <p:cNvSpPr/>
            <p:nvPr/>
          </p:nvSpPr>
          <p:spPr bwMode="auto">
            <a:xfrm>
              <a:off x="7331512" y="1130300"/>
              <a:ext cx="165817" cy="171615"/>
            </a:xfrm>
            <a:custGeom>
              <a:avLst/>
              <a:gdLst>
                <a:gd name="T0" fmla="*/ 59 w 143"/>
                <a:gd name="T1" fmla="*/ 59 h 148"/>
                <a:gd name="T2" fmla="*/ 82 w 143"/>
                <a:gd name="T3" fmla="*/ 0 h 148"/>
                <a:gd name="T4" fmla="*/ 91 w 143"/>
                <a:gd name="T5" fmla="*/ 69 h 148"/>
                <a:gd name="T6" fmla="*/ 143 w 143"/>
                <a:gd name="T7" fmla="*/ 80 h 148"/>
                <a:gd name="T8" fmla="*/ 93 w 143"/>
                <a:gd name="T9" fmla="*/ 93 h 148"/>
                <a:gd name="T10" fmla="*/ 116 w 143"/>
                <a:gd name="T11" fmla="*/ 148 h 148"/>
                <a:gd name="T12" fmla="*/ 69 w 143"/>
                <a:gd name="T13" fmla="*/ 103 h 148"/>
                <a:gd name="T14" fmla="*/ 16 w 143"/>
                <a:gd name="T15" fmla="*/ 146 h 148"/>
                <a:gd name="T16" fmla="*/ 50 w 143"/>
                <a:gd name="T17" fmla="*/ 82 h 148"/>
                <a:gd name="T18" fmla="*/ 0 w 143"/>
                <a:gd name="T19" fmla="*/ 59 h 148"/>
                <a:gd name="T20" fmla="*/ 59 w 143"/>
                <a:gd name="T21" fmla="*/ 5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48">
                  <a:moveTo>
                    <a:pt x="59" y="59"/>
                  </a:moveTo>
                  <a:lnTo>
                    <a:pt x="82" y="0"/>
                  </a:lnTo>
                  <a:lnTo>
                    <a:pt x="91" y="69"/>
                  </a:lnTo>
                  <a:lnTo>
                    <a:pt x="143" y="80"/>
                  </a:lnTo>
                  <a:lnTo>
                    <a:pt x="93" y="93"/>
                  </a:lnTo>
                  <a:lnTo>
                    <a:pt x="116" y="148"/>
                  </a:lnTo>
                  <a:lnTo>
                    <a:pt x="69" y="103"/>
                  </a:lnTo>
                  <a:lnTo>
                    <a:pt x="16" y="146"/>
                  </a:lnTo>
                  <a:lnTo>
                    <a:pt x="50" y="82"/>
                  </a:lnTo>
                  <a:lnTo>
                    <a:pt x="0" y="59"/>
                  </a:lnTo>
                  <a:lnTo>
                    <a:pt x="59" y="59"/>
                  </a:lnTo>
                  <a:close/>
                </a:path>
              </a:pathLst>
            </a:custGeom>
            <a:solidFill>
              <a:srgbClr val="F2F3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ṣlïḓé"/>
            <p:cNvSpPr/>
            <p:nvPr/>
          </p:nvSpPr>
          <p:spPr bwMode="auto">
            <a:xfrm>
              <a:off x="6438652" y="1320468"/>
              <a:ext cx="164657" cy="171615"/>
            </a:xfrm>
            <a:custGeom>
              <a:avLst/>
              <a:gdLst>
                <a:gd name="T0" fmla="*/ 59 w 142"/>
                <a:gd name="T1" fmla="*/ 59 h 148"/>
                <a:gd name="T2" fmla="*/ 82 w 142"/>
                <a:gd name="T3" fmla="*/ 0 h 148"/>
                <a:gd name="T4" fmla="*/ 91 w 142"/>
                <a:gd name="T5" fmla="*/ 69 h 148"/>
                <a:gd name="T6" fmla="*/ 142 w 142"/>
                <a:gd name="T7" fmla="*/ 80 h 148"/>
                <a:gd name="T8" fmla="*/ 93 w 142"/>
                <a:gd name="T9" fmla="*/ 92 h 148"/>
                <a:gd name="T10" fmla="*/ 116 w 142"/>
                <a:gd name="T11" fmla="*/ 148 h 148"/>
                <a:gd name="T12" fmla="*/ 69 w 142"/>
                <a:gd name="T13" fmla="*/ 103 h 148"/>
                <a:gd name="T14" fmla="*/ 16 w 142"/>
                <a:gd name="T15" fmla="*/ 146 h 148"/>
                <a:gd name="T16" fmla="*/ 50 w 142"/>
                <a:gd name="T17" fmla="*/ 82 h 148"/>
                <a:gd name="T18" fmla="*/ 0 w 142"/>
                <a:gd name="T19" fmla="*/ 59 h 148"/>
                <a:gd name="T20" fmla="*/ 59 w 142"/>
                <a:gd name="T21" fmla="*/ 5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48">
                  <a:moveTo>
                    <a:pt x="59" y="59"/>
                  </a:moveTo>
                  <a:lnTo>
                    <a:pt x="82" y="0"/>
                  </a:lnTo>
                  <a:lnTo>
                    <a:pt x="91" y="69"/>
                  </a:lnTo>
                  <a:lnTo>
                    <a:pt x="142" y="80"/>
                  </a:lnTo>
                  <a:lnTo>
                    <a:pt x="93" y="92"/>
                  </a:lnTo>
                  <a:lnTo>
                    <a:pt x="116" y="148"/>
                  </a:lnTo>
                  <a:lnTo>
                    <a:pt x="69" y="103"/>
                  </a:lnTo>
                  <a:lnTo>
                    <a:pt x="16" y="146"/>
                  </a:lnTo>
                  <a:lnTo>
                    <a:pt x="50" y="82"/>
                  </a:lnTo>
                  <a:lnTo>
                    <a:pt x="0" y="59"/>
                  </a:lnTo>
                  <a:lnTo>
                    <a:pt x="59" y="59"/>
                  </a:lnTo>
                  <a:close/>
                </a:path>
              </a:pathLst>
            </a:custGeom>
            <a:solidFill>
              <a:srgbClr val="F2F3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ṥḷiḑé"/>
            <p:cNvSpPr/>
            <p:nvPr/>
          </p:nvSpPr>
          <p:spPr bwMode="auto">
            <a:xfrm>
              <a:off x="7461382" y="1799366"/>
              <a:ext cx="83488" cy="86967"/>
            </a:xfrm>
            <a:custGeom>
              <a:avLst/>
              <a:gdLst>
                <a:gd name="T0" fmla="*/ 31 w 72"/>
                <a:gd name="T1" fmla="*/ 29 h 75"/>
                <a:gd name="T2" fmla="*/ 41 w 72"/>
                <a:gd name="T3" fmla="*/ 0 h 75"/>
                <a:gd name="T4" fmla="*/ 47 w 72"/>
                <a:gd name="T5" fmla="*/ 34 h 75"/>
                <a:gd name="T6" fmla="*/ 72 w 72"/>
                <a:gd name="T7" fmla="*/ 39 h 75"/>
                <a:gd name="T8" fmla="*/ 47 w 72"/>
                <a:gd name="T9" fmla="*/ 47 h 75"/>
                <a:gd name="T10" fmla="*/ 59 w 72"/>
                <a:gd name="T11" fmla="*/ 75 h 75"/>
                <a:gd name="T12" fmla="*/ 36 w 72"/>
                <a:gd name="T13" fmla="*/ 52 h 75"/>
                <a:gd name="T14" fmla="*/ 9 w 72"/>
                <a:gd name="T15" fmla="*/ 73 h 75"/>
                <a:gd name="T16" fmla="*/ 25 w 72"/>
                <a:gd name="T17" fmla="*/ 41 h 75"/>
                <a:gd name="T18" fmla="*/ 0 w 72"/>
                <a:gd name="T19" fmla="*/ 29 h 75"/>
                <a:gd name="T20" fmla="*/ 31 w 72"/>
                <a:gd name="T21" fmla="*/ 2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5">
                  <a:moveTo>
                    <a:pt x="31" y="29"/>
                  </a:moveTo>
                  <a:lnTo>
                    <a:pt x="41" y="0"/>
                  </a:lnTo>
                  <a:lnTo>
                    <a:pt x="47" y="34"/>
                  </a:lnTo>
                  <a:lnTo>
                    <a:pt x="72" y="39"/>
                  </a:lnTo>
                  <a:lnTo>
                    <a:pt x="47" y="47"/>
                  </a:lnTo>
                  <a:lnTo>
                    <a:pt x="59" y="75"/>
                  </a:lnTo>
                  <a:lnTo>
                    <a:pt x="36" y="52"/>
                  </a:lnTo>
                  <a:lnTo>
                    <a:pt x="9" y="73"/>
                  </a:lnTo>
                  <a:lnTo>
                    <a:pt x="25" y="41"/>
                  </a:lnTo>
                  <a:lnTo>
                    <a:pt x="0" y="29"/>
                  </a:lnTo>
                  <a:lnTo>
                    <a:pt x="31" y="29"/>
                  </a:lnTo>
                  <a:close/>
                </a:path>
              </a:pathLst>
            </a:custGeom>
            <a:solidFill>
              <a:srgbClr val="F2F3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62" name="任意多边形 61"/>
          <p:cNvSpPr/>
          <p:nvPr/>
        </p:nvSpPr>
        <p:spPr>
          <a:xfrm>
            <a:off x="1009036" y="5357721"/>
            <a:ext cx="2545254" cy="469900"/>
          </a:xfrm>
          <a:custGeom>
            <a:avLst/>
            <a:gdLst>
              <a:gd name="connsiteX0" fmla="*/ 243682 w 2451100"/>
              <a:gd name="connsiteY0" fmla="*/ 60325 h 469900"/>
              <a:gd name="connsiteX1" fmla="*/ 69057 w 2451100"/>
              <a:gd name="connsiteY1" fmla="*/ 234950 h 469900"/>
              <a:gd name="connsiteX2" fmla="*/ 243682 w 2451100"/>
              <a:gd name="connsiteY2" fmla="*/ 409575 h 469900"/>
              <a:gd name="connsiteX3" fmla="*/ 418307 w 2451100"/>
              <a:gd name="connsiteY3" fmla="*/ 234950 h 469900"/>
              <a:gd name="connsiteX4" fmla="*/ 243682 w 2451100"/>
              <a:gd name="connsiteY4" fmla="*/ 60325 h 469900"/>
              <a:gd name="connsiteX5" fmla="*/ 234950 w 2451100"/>
              <a:gd name="connsiteY5" fmla="*/ 0 h 469900"/>
              <a:gd name="connsiteX6" fmla="*/ 2216150 w 2451100"/>
              <a:gd name="connsiteY6" fmla="*/ 0 h 469900"/>
              <a:gd name="connsiteX7" fmla="*/ 2451100 w 2451100"/>
              <a:gd name="connsiteY7" fmla="*/ 234950 h 469900"/>
              <a:gd name="connsiteX8" fmla="*/ 2216150 w 2451100"/>
              <a:gd name="connsiteY8" fmla="*/ 469900 h 469900"/>
              <a:gd name="connsiteX9" fmla="*/ 234950 w 2451100"/>
              <a:gd name="connsiteY9" fmla="*/ 469900 h 469900"/>
              <a:gd name="connsiteX10" fmla="*/ 0 w 2451100"/>
              <a:gd name="connsiteY10" fmla="*/ 234950 h 469900"/>
              <a:gd name="connsiteX11" fmla="*/ 234950 w 2451100"/>
              <a:gd name="connsiteY11"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1100" h="469900">
                <a:moveTo>
                  <a:pt x="243682" y="60325"/>
                </a:moveTo>
                <a:cubicBezTo>
                  <a:pt x="147239" y="60325"/>
                  <a:pt x="69057" y="138507"/>
                  <a:pt x="69057" y="234950"/>
                </a:cubicBezTo>
                <a:cubicBezTo>
                  <a:pt x="69057" y="331393"/>
                  <a:pt x="147239" y="409575"/>
                  <a:pt x="243682" y="409575"/>
                </a:cubicBezTo>
                <a:cubicBezTo>
                  <a:pt x="340125" y="409575"/>
                  <a:pt x="418307" y="331393"/>
                  <a:pt x="418307" y="234950"/>
                </a:cubicBezTo>
                <a:cubicBezTo>
                  <a:pt x="418307" y="138507"/>
                  <a:pt x="340125" y="60325"/>
                  <a:pt x="243682" y="60325"/>
                </a:cubicBezTo>
                <a:close/>
                <a:moveTo>
                  <a:pt x="234950" y="0"/>
                </a:moveTo>
                <a:lnTo>
                  <a:pt x="2216150" y="0"/>
                </a:lnTo>
                <a:cubicBezTo>
                  <a:pt x="2345909" y="0"/>
                  <a:pt x="2451100" y="105191"/>
                  <a:pt x="2451100" y="234950"/>
                </a:cubicBezTo>
                <a:cubicBezTo>
                  <a:pt x="2451100" y="364709"/>
                  <a:pt x="2345909" y="469900"/>
                  <a:pt x="2216150" y="469900"/>
                </a:cubicBezTo>
                <a:lnTo>
                  <a:pt x="234950" y="469900"/>
                </a:lnTo>
                <a:cubicBezTo>
                  <a:pt x="105191" y="469900"/>
                  <a:pt x="0" y="364709"/>
                  <a:pt x="0" y="234950"/>
                </a:cubicBezTo>
                <a:cubicBezTo>
                  <a:pt x="0" y="105191"/>
                  <a:pt x="105191" y="0"/>
                  <a:pt x="2349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FFFFFF"/>
                </a:solidFill>
              </a:rPr>
              <a:t>      应该选定那个评审委员会？</a:t>
            </a:r>
            <a:endParaRPr lang="zh-CN" altLang="en-US" sz="1200" b="1" dirty="0">
              <a:solidFill>
                <a:srgbClr val="FFFFFF"/>
              </a:solidFill>
            </a:endParaRPr>
          </a:p>
        </p:txBody>
      </p:sp>
      <p:pic>
        <p:nvPicPr>
          <p:cNvPr id="3" name="图片 2"/>
          <p:cNvPicPr>
            <a:picLocks noChangeAspect="1"/>
          </p:cNvPicPr>
          <p:nvPr/>
        </p:nvPicPr>
        <p:blipFill>
          <a:blip r:embed="rId1"/>
          <a:stretch>
            <a:fillRect/>
          </a:stretch>
        </p:blipFill>
        <p:spPr>
          <a:xfrm>
            <a:off x="3651302" y="17499"/>
            <a:ext cx="8535140" cy="6779340"/>
          </a:xfrm>
          <a:prstGeom prst="rect">
            <a:avLst/>
          </a:prstGeom>
        </p:spPr>
      </p:pic>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关于职称</a:t>
            </a:r>
            <a:r>
              <a:rPr lang="en-US" altLang="zh-CN" dirty="0" smtClean="0"/>
              <a:t>-</a:t>
            </a:r>
            <a:r>
              <a:rPr lang="zh-CN" altLang="en-US" dirty="0" smtClean="0"/>
              <a:t>申报流程</a:t>
            </a:r>
            <a:endParaRPr lang="zh-CN" altLang="en-US" dirty="0"/>
          </a:p>
        </p:txBody>
      </p:sp>
      <p:grpSp>
        <p:nvGrpSpPr>
          <p:cNvPr id="3" name="组合 2"/>
          <p:cNvGrpSpPr/>
          <p:nvPr/>
        </p:nvGrpSpPr>
        <p:grpSpPr>
          <a:xfrm>
            <a:off x="635006" y="1277201"/>
            <a:ext cx="10489765" cy="4856899"/>
            <a:chOff x="635006" y="1277201"/>
            <a:chExt cx="10489765" cy="4856899"/>
          </a:xfrm>
        </p:grpSpPr>
        <p:sp>
          <p:nvSpPr>
            <p:cNvPr id="4" name="矩形 3"/>
            <p:cNvSpPr/>
            <p:nvPr/>
          </p:nvSpPr>
          <p:spPr>
            <a:xfrm>
              <a:off x="635006" y="1277201"/>
              <a:ext cx="4928198" cy="503973"/>
            </a:xfrm>
            <a:prstGeom prst="rect">
              <a:avLst/>
            </a:prstGeom>
          </p:spPr>
          <p:txBody>
            <a:bodyPr wrap="none" anchor="b" anchorCtr="0">
              <a:noAutofit/>
            </a:bodyPr>
            <a:lstStyle/>
            <a:p>
              <a:pPr>
                <a:buSzPct val="25000"/>
              </a:pPr>
              <a:r>
                <a:rPr lang="zh-CN" altLang="en-US" sz="2400" b="1" dirty="0" smtClean="0">
                  <a:solidFill>
                    <a:schemeClr val="accent1"/>
                  </a:solidFill>
                </a:rPr>
                <a:t>建立</a:t>
              </a:r>
              <a:r>
                <a:rPr lang="zh-CN" altLang="en-US" sz="2400" b="1" dirty="0">
                  <a:solidFill>
                    <a:schemeClr val="accent1"/>
                  </a:solidFill>
                </a:rPr>
                <a:t>网上职称申报帐户流程</a:t>
              </a:r>
              <a:r>
                <a:rPr lang="zh-CN" altLang="en-US" sz="2400" b="1" dirty="0" smtClean="0">
                  <a:solidFill>
                    <a:schemeClr val="accent1"/>
                  </a:solidFill>
                </a:rPr>
                <a:t>：</a:t>
              </a:r>
              <a:endParaRPr lang="zh-CN" altLang="en-US" sz="2400" b="1" dirty="0">
                <a:solidFill>
                  <a:schemeClr val="accent1"/>
                </a:solidFill>
              </a:endParaRPr>
            </a:p>
          </p:txBody>
        </p:sp>
        <p:grpSp>
          <p:nvGrpSpPr>
            <p:cNvPr id="6" name="组合 5"/>
            <p:cNvGrpSpPr/>
            <p:nvPr/>
          </p:nvGrpSpPr>
          <p:grpSpPr>
            <a:xfrm>
              <a:off x="3125903" y="3824866"/>
              <a:ext cx="1944351" cy="1202832"/>
              <a:chOff x="660400" y="4578021"/>
              <a:chExt cx="1944351" cy="1202832"/>
            </a:xfrm>
          </p:grpSpPr>
          <p:sp>
            <p:nvSpPr>
              <p:cNvPr id="21" name="圆角矩形 20"/>
              <p:cNvSpPr/>
              <p:nvPr/>
            </p:nvSpPr>
            <p:spPr>
              <a:xfrm>
                <a:off x="660400" y="4578021"/>
                <a:ext cx="47625" cy="1202832"/>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25378" y="4748550"/>
                <a:ext cx="1779373" cy="861774"/>
              </a:xfrm>
              <a:prstGeom prst="rect">
                <a:avLst/>
              </a:prstGeom>
              <a:noFill/>
            </p:spPr>
            <p:txBody>
              <a:bodyPr wrap="square">
                <a:spAutoFit/>
              </a:bodyPr>
              <a:lstStyle/>
              <a:p>
                <a:r>
                  <a:rPr lang="en-US" altLang="zh-CN" sz="1000" dirty="0" smtClean="0"/>
                  <a:t>2</a:t>
                </a:r>
                <a:r>
                  <a:rPr lang="en-US" altLang="zh-CN" sz="1000" dirty="0"/>
                  <a:t>.</a:t>
                </a:r>
                <a:r>
                  <a:rPr lang="zh-CN" altLang="en-US" sz="1000" dirty="0"/>
                  <a:t>个人所在人事部门为每个专业技术人员建立个人职称申报帐户，通过个人职称申报帐户实现网上职称自主申报</a:t>
                </a:r>
                <a:r>
                  <a:rPr lang="zh-CN" altLang="en-US" sz="1000" dirty="0" smtClean="0"/>
                  <a:t>。</a:t>
                </a:r>
                <a:endParaRPr lang="zh-CN" altLang="en-US" sz="1000" dirty="0"/>
              </a:p>
            </p:txBody>
          </p:sp>
        </p:grpSp>
        <p:grpSp>
          <p:nvGrpSpPr>
            <p:cNvPr id="7" name="组合 6"/>
            <p:cNvGrpSpPr/>
            <p:nvPr/>
          </p:nvGrpSpPr>
          <p:grpSpPr>
            <a:xfrm>
              <a:off x="5515579" y="2662781"/>
              <a:ext cx="2020712" cy="1323439"/>
              <a:chOff x="660400" y="4517717"/>
              <a:chExt cx="2020712" cy="1323439"/>
            </a:xfrm>
          </p:grpSpPr>
          <p:sp>
            <p:nvSpPr>
              <p:cNvPr id="18" name="圆角矩形 17"/>
              <p:cNvSpPr/>
              <p:nvPr/>
            </p:nvSpPr>
            <p:spPr>
              <a:xfrm>
                <a:off x="660400" y="4578021"/>
                <a:ext cx="47625" cy="1202832"/>
              </a:xfrm>
              <a:prstGeom prst="roundRect">
                <a:avLst>
                  <a:gd name="adj" fmla="val 50000"/>
                </a:avLst>
              </a:prstGeom>
              <a:solidFill>
                <a:schemeClr val="tx1">
                  <a:lumMod val="25000"/>
                  <a:lumOff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01739" y="4517717"/>
                <a:ext cx="1779373" cy="1323439"/>
              </a:xfrm>
              <a:prstGeom prst="rect">
                <a:avLst/>
              </a:prstGeom>
              <a:noFill/>
            </p:spPr>
            <p:txBody>
              <a:bodyPr wrap="square">
                <a:spAutoFit/>
              </a:bodyPr>
              <a:lstStyle/>
              <a:p>
                <a:r>
                  <a:rPr lang="en-US" altLang="zh-CN" sz="1000" dirty="0" smtClean="0"/>
                  <a:t>3.</a:t>
                </a:r>
                <a:r>
                  <a:rPr lang="zh-CN" altLang="en-US" sz="1000" dirty="0"/>
                  <a:t>自由职业者可直接到当地人力资源和社会保障局申请个人职称申报帐户。</a:t>
                </a:r>
                <a:endParaRPr lang="zh-CN" altLang="en-US" sz="1000" dirty="0"/>
              </a:p>
              <a:p>
                <a:r>
                  <a:rPr lang="zh-CN" altLang="en-US" sz="1000" dirty="0"/>
                  <a:t>企业专业技术人员通过个人职称帐户自主申报，按照职称申报系统要求上传所需资料。事业单位专业技术人员须在岗结构比例内进行申报</a:t>
                </a:r>
                <a:r>
                  <a:rPr lang="zh-CN" altLang="en-US" sz="1000" dirty="0" smtClean="0"/>
                  <a:t>。</a:t>
                </a:r>
                <a:endParaRPr lang="zh-CN" altLang="en-US" sz="1000" dirty="0"/>
              </a:p>
            </p:txBody>
          </p:sp>
        </p:grpSp>
        <p:grpSp>
          <p:nvGrpSpPr>
            <p:cNvPr id="8" name="组合 7"/>
            <p:cNvGrpSpPr/>
            <p:nvPr/>
          </p:nvGrpSpPr>
          <p:grpSpPr>
            <a:xfrm>
              <a:off x="736227" y="4700220"/>
              <a:ext cx="2016498" cy="1429260"/>
              <a:chOff x="660400" y="4351593"/>
              <a:chExt cx="2016498" cy="1429260"/>
            </a:xfrm>
          </p:grpSpPr>
          <p:sp>
            <p:nvSpPr>
              <p:cNvPr id="15" name="圆角矩形 14"/>
              <p:cNvSpPr/>
              <p:nvPr/>
            </p:nvSpPr>
            <p:spPr>
              <a:xfrm>
                <a:off x="660400" y="4578021"/>
                <a:ext cx="47625" cy="1202832"/>
              </a:xfrm>
              <a:prstGeom prst="roundRect">
                <a:avLst>
                  <a:gd name="adj" fmla="val 50000"/>
                </a:avLst>
              </a:prstGeom>
              <a:solidFill>
                <a:schemeClr val="tx1">
                  <a:lumMod val="25000"/>
                  <a:lumOff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38974" y="4351593"/>
                <a:ext cx="1837924" cy="1323439"/>
              </a:xfrm>
              <a:prstGeom prst="rect">
                <a:avLst/>
              </a:prstGeom>
              <a:noFill/>
            </p:spPr>
            <p:txBody>
              <a:bodyPr wrap="square">
                <a:spAutoFit/>
              </a:bodyPr>
              <a:lstStyle/>
              <a:p>
                <a:r>
                  <a:rPr lang="en-US" altLang="zh-CN" sz="1000" dirty="0" smtClean="0"/>
                  <a:t>1</a:t>
                </a:r>
                <a:r>
                  <a:rPr lang="en-US" altLang="zh-CN" sz="1000" dirty="0"/>
                  <a:t>.</a:t>
                </a:r>
                <a:r>
                  <a:rPr lang="zh-CN" altLang="en-US" sz="1000" dirty="0"/>
                  <a:t>个人所在企业人事部门，持本企业营业执照到当地人力资源社会保障部门申请建立单位职称帐户。省直工商注册企业到省人才交流中心申请建立单位职称帐户。省直相关厅局所属企业单位职称帐户建立，由相关厅局负责。</a:t>
                </a:r>
                <a:endParaRPr lang="en-US" altLang="zh-CN" sz="1000" dirty="0">
                  <a:solidFill>
                    <a:schemeClr val="tx1"/>
                  </a:solidFill>
                </a:endParaRPr>
              </a:p>
            </p:txBody>
          </p:sp>
        </p:grpSp>
        <p:grpSp>
          <p:nvGrpSpPr>
            <p:cNvPr id="9" name="组合 8"/>
            <p:cNvGrpSpPr/>
            <p:nvPr/>
          </p:nvGrpSpPr>
          <p:grpSpPr>
            <a:xfrm>
              <a:off x="7905254" y="2914650"/>
              <a:ext cx="3219517" cy="3219450"/>
              <a:chOff x="8286756" y="2902023"/>
              <a:chExt cx="3232144" cy="3232077"/>
            </a:xfrm>
          </p:grpSpPr>
          <p:sp>
            <p:nvSpPr>
              <p:cNvPr id="10" name="任意多边形 9"/>
              <p:cNvSpPr/>
              <p:nvPr/>
            </p:nvSpPr>
            <p:spPr>
              <a:xfrm>
                <a:off x="8286756" y="3112112"/>
                <a:ext cx="1970744" cy="1863803"/>
              </a:xfrm>
              <a:custGeom>
                <a:avLst/>
                <a:gdLst>
                  <a:gd name="connsiteX0" fmla="*/ 1808805 w 1816425"/>
                  <a:gd name="connsiteY0" fmla="*/ 450067 h 1717858"/>
                  <a:gd name="connsiteX1" fmla="*/ 1469726 w 1816425"/>
                  <a:gd name="connsiteY1" fmla="*/ 14108 h 1717858"/>
                  <a:gd name="connsiteX2" fmla="*/ 1442236 w 1816425"/>
                  <a:gd name="connsiteY2" fmla="*/ 61 h 1717858"/>
                  <a:gd name="connsiteX3" fmla="*/ 1440783 w 1816425"/>
                  <a:gd name="connsiteY3" fmla="*/ 0 h 1717858"/>
                  <a:gd name="connsiteX4" fmla="*/ 1413899 w 1816425"/>
                  <a:gd name="connsiteY4" fmla="*/ 12171 h 1717858"/>
                  <a:gd name="connsiteX5" fmla="*/ 1026380 w 1816425"/>
                  <a:gd name="connsiteY5" fmla="*/ 448129 h 1717858"/>
                  <a:gd name="connsiteX6" fmla="*/ 1020386 w 1816425"/>
                  <a:gd name="connsiteY6" fmla="*/ 487123 h 1717858"/>
                  <a:gd name="connsiteX7" fmla="*/ 1053506 w 1816425"/>
                  <a:gd name="connsiteY7" fmla="*/ 508619 h 1717858"/>
                  <a:gd name="connsiteX8" fmla="*/ 1223046 w 1816425"/>
                  <a:gd name="connsiteY8" fmla="*/ 508619 h 1717858"/>
                  <a:gd name="connsiteX9" fmla="*/ 1241756 w 1816425"/>
                  <a:gd name="connsiteY9" fmla="*/ 508619 h 1717858"/>
                  <a:gd name="connsiteX10" fmla="*/ 1234066 w 1816425"/>
                  <a:gd name="connsiteY10" fmla="*/ 525694 h 1717858"/>
                  <a:gd name="connsiteX11" fmla="*/ 394785 w 1816425"/>
                  <a:gd name="connsiteY11" fmla="*/ 1252352 h 1717858"/>
                  <a:gd name="connsiteX12" fmla="*/ 26400 w 1816425"/>
                  <a:gd name="connsiteY12" fmla="*/ 1357709 h 1717858"/>
                  <a:gd name="connsiteX13" fmla="*/ 0 w 1816425"/>
                  <a:gd name="connsiteY13" fmla="*/ 1392706 h 1717858"/>
                  <a:gd name="connsiteX14" fmla="*/ 0 w 1816425"/>
                  <a:gd name="connsiteY14" fmla="*/ 1683345 h 1717858"/>
                  <a:gd name="connsiteX15" fmla="*/ 14714 w 1816425"/>
                  <a:gd name="connsiteY15" fmla="*/ 1712531 h 1717858"/>
                  <a:gd name="connsiteX16" fmla="*/ 27792 w 1816425"/>
                  <a:gd name="connsiteY16" fmla="*/ 1717859 h 1717858"/>
                  <a:gd name="connsiteX17" fmla="*/ 252735 w 1816425"/>
                  <a:gd name="connsiteY17" fmla="*/ 1654827 h 1717858"/>
                  <a:gd name="connsiteX18" fmla="*/ 471562 w 1816425"/>
                  <a:gd name="connsiteY18" fmla="*/ 1587495 h 1717858"/>
                  <a:gd name="connsiteX19" fmla="*/ 1164434 w 1816425"/>
                  <a:gd name="connsiteY19" fmla="*/ 1183386 h 1717858"/>
                  <a:gd name="connsiteX20" fmla="*/ 1608990 w 1816425"/>
                  <a:gd name="connsiteY20" fmla="*/ 516551 h 1717858"/>
                  <a:gd name="connsiteX21" fmla="*/ 1611957 w 1816425"/>
                  <a:gd name="connsiteY21" fmla="*/ 508679 h 1717858"/>
                  <a:gd name="connsiteX22" fmla="*/ 1620374 w 1816425"/>
                  <a:gd name="connsiteY22" fmla="*/ 508679 h 1717858"/>
                  <a:gd name="connsiteX23" fmla="*/ 1780165 w 1816425"/>
                  <a:gd name="connsiteY23" fmla="*/ 508679 h 1717858"/>
                  <a:gd name="connsiteX24" fmla="*/ 1812801 w 1816425"/>
                  <a:gd name="connsiteY24" fmla="*/ 488274 h 1717858"/>
                  <a:gd name="connsiteX25" fmla="*/ 1808805 w 1816425"/>
                  <a:gd name="connsiteY25" fmla="*/ 450067 h 1717858"/>
                  <a:gd name="connsiteX26" fmla="*/ 1681166 w 1816425"/>
                  <a:gd name="connsiteY26" fmla="*/ 436019 h 1717858"/>
                  <a:gd name="connsiteX27" fmla="*/ 1586405 w 1816425"/>
                  <a:gd name="connsiteY27" fmla="*/ 436019 h 1717858"/>
                  <a:gd name="connsiteX28" fmla="*/ 1552134 w 1816425"/>
                  <a:gd name="connsiteY28" fmla="*/ 460239 h 1717858"/>
                  <a:gd name="connsiteX29" fmla="*/ 450188 w 1816425"/>
                  <a:gd name="connsiteY29" fmla="*/ 1517984 h 1717858"/>
                  <a:gd name="connsiteX30" fmla="*/ 231361 w 1816425"/>
                  <a:gd name="connsiteY30" fmla="*/ 1585315 h 1717858"/>
                  <a:gd name="connsiteX31" fmla="*/ 88342 w 1816425"/>
                  <a:gd name="connsiteY31" fmla="*/ 1629275 h 1717858"/>
                  <a:gd name="connsiteX32" fmla="*/ 72660 w 1816425"/>
                  <a:gd name="connsiteY32" fmla="*/ 1634118 h 1717858"/>
                  <a:gd name="connsiteX33" fmla="*/ 72660 w 1816425"/>
                  <a:gd name="connsiteY33" fmla="*/ 1617709 h 1717858"/>
                  <a:gd name="connsiteX34" fmla="*/ 72660 w 1816425"/>
                  <a:gd name="connsiteY34" fmla="*/ 1429157 h 1717858"/>
                  <a:gd name="connsiteX35" fmla="*/ 72660 w 1816425"/>
                  <a:gd name="connsiteY35" fmla="*/ 1420014 h 1717858"/>
                  <a:gd name="connsiteX36" fmla="*/ 81440 w 1816425"/>
                  <a:gd name="connsiteY36" fmla="*/ 1417532 h 1717858"/>
                  <a:gd name="connsiteX37" fmla="*/ 414827 w 1816425"/>
                  <a:gd name="connsiteY37" fmla="*/ 1322287 h 1717858"/>
                  <a:gd name="connsiteX38" fmla="*/ 1329674 w 1816425"/>
                  <a:gd name="connsiteY38" fmla="*/ 485367 h 1717858"/>
                  <a:gd name="connsiteX39" fmla="*/ 1325738 w 1816425"/>
                  <a:gd name="connsiteY39" fmla="*/ 451762 h 1717858"/>
                  <a:gd name="connsiteX40" fmla="*/ 1295827 w 1816425"/>
                  <a:gd name="connsiteY40" fmla="*/ 436019 h 1717858"/>
                  <a:gd name="connsiteX41" fmla="*/ 1161527 w 1816425"/>
                  <a:gd name="connsiteY41" fmla="*/ 436019 h 1717858"/>
                  <a:gd name="connsiteX42" fmla="*/ 1134583 w 1816425"/>
                  <a:gd name="connsiteY42" fmla="*/ 436019 h 1717858"/>
                  <a:gd name="connsiteX43" fmla="*/ 1152505 w 1816425"/>
                  <a:gd name="connsiteY43" fmla="*/ 415856 h 1717858"/>
                  <a:gd name="connsiteX44" fmla="*/ 1429702 w 1816425"/>
                  <a:gd name="connsiteY44" fmla="*/ 104025 h 1717858"/>
                  <a:gd name="connsiteX45" fmla="*/ 1439390 w 1816425"/>
                  <a:gd name="connsiteY45" fmla="*/ 93126 h 1717858"/>
                  <a:gd name="connsiteX46" fmla="*/ 1448352 w 1816425"/>
                  <a:gd name="connsiteY46" fmla="*/ 104630 h 1717858"/>
                  <a:gd name="connsiteX47" fmla="*/ 1690914 w 1816425"/>
                  <a:gd name="connsiteY47" fmla="*/ 416462 h 1717858"/>
                  <a:gd name="connsiteX48" fmla="*/ 1706112 w 1816425"/>
                  <a:gd name="connsiteY48" fmla="*/ 436019 h 1717858"/>
                  <a:gd name="connsiteX49" fmla="*/ 1681166 w 1816425"/>
                  <a:gd name="connsiteY49" fmla="*/ 436019 h 171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16425" h="1717858">
                    <a:moveTo>
                      <a:pt x="1808805" y="450067"/>
                    </a:moveTo>
                    <a:lnTo>
                      <a:pt x="1469726" y="14108"/>
                    </a:lnTo>
                    <a:cubicBezTo>
                      <a:pt x="1463126" y="5571"/>
                      <a:pt x="1453075" y="424"/>
                      <a:pt x="1442236" y="61"/>
                    </a:cubicBezTo>
                    <a:cubicBezTo>
                      <a:pt x="1441691" y="61"/>
                      <a:pt x="1441207" y="0"/>
                      <a:pt x="1440783" y="0"/>
                    </a:cubicBezTo>
                    <a:cubicBezTo>
                      <a:pt x="1430732" y="0"/>
                      <a:pt x="1420680" y="4541"/>
                      <a:pt x="1413899" y="12171"/>
                    </a:cubicBezTo>
                    <a:lnTo>
                      <a:pt x="1026380" y="448129"/>
                    </a:lnTo>
                    <a:cubicBezTo>
                      <a:pt x="1016874" y="458786"/>
                      <a:pt x="1014573" y="474105"/>
                      <a:pt x="1020386" y="487123"/>
                    </a:cubicBezTo>
                    <a:cubicBezTo>
                      <a:pt x="1026198" y="500202"/>
                      <a:pt x="1039217" y="508619"/>
                      <a:pt x="1053506" y="508619"/>
                    </a:cubicBezTo>
                    <a:lnTo>
                      <a:pt x="1223046" y="508619"/>
                    </a:lnTo>
                    <a:lnTo>
                      <a:pt x="1241756" y="508619"/>
                    </a:lnTo>
                    <a:lnTo>
                      <a:pt x="1234066" y="525694"/>
                    </a:lnTo>
                    <a:cubicBezTo>
                      <a:pt x="1074335" y="880758"/>
                      <a:pt x="768438" y="1145603"/>
                      <a:pt x="394785" y="1252352"/>
                    </a:cubicBezTo>
                    <a:lnTo>
                      <a:pt x="26400" y="1357709"/>
                    </a:lnTo>
                    <a:cubicBezTo>
                      <a:pt x="10838" y="1362189"/>
                      <a:pt x="0" y="1376540"/>
                      <a:pt x="0" y="1392706"/>
                    </a:cubicBezTo>
                    <a:lnTo>
                      <a:pt x="0" y="1683345"/>
                    </a:lnTo>
                    <a:cubicBezTo>
                      <a:pt x="0" y="1694850"/>
                      <a:pt x="5510" y="1705749"/>
                      <a:pt x="14714" y="1712531"/>
                    </a:cubicBezTo>
                    <a:cubicBezTo>
                      <a:pt x="20284" y="1716648"/>
                      <a:pt x="21980" y="1717859"/>
                      <a:pt x="27792" y="1717859"/>
                    </a:cubicBezTo>
                    <a:cubicBezTo>
                      <a:pt x="47774" y="1717859"/>
                      <a:pt x="103601" y="1700723"/>
                      <a:pt x="252735" y="1654827"/>
                    </a:cubicBezTo>
                    <a:lnTo>
                      <a:pt x="471562" y="1587495"/>
                    </a:lnTo>
                    <a:cubicBezTo>
                      <a:pt x="727930" y="1508659"/>
                      <a:pt x="967526" y="1368910"/>
                      <a:pt x="1164434" y="1183386"/>
                    </a:cubicBezTo>
                    <a:cubicBezTo>
                      <a:pt x="1361160" y="998103"/>
                      <a:pt x="1514835" y="767530"/>
                      <a:pt x="1608990" y="516551"/>
                    </a:cubicBezTo>
                    <a:lnTo>
                      <a:pt x="1611957" y="508679"/>
                    </a:lnTo>
                    <a:lnTo>
                      <a:pt x="1620374" y="508679"/>
                    </a:lnTo>
                    <a:lnTo>
                      <a:pt x="1780165" y="508679"/>
                    </a:lnTo>
                    <a:cubicBezTo>
                      <a:pt x="1794152" y="508679"/>
                      <a:pt x="1806625" y="500868"/>
                      <a:pt x="1812801" y="488274"/>
                    </a:cubicBezTo>
                    <a:cubicBezTo>
                      <a:pt x="1818795" y="475922"/>
                      <a:pt x="1817282" y="460905"/>
                      <a:pt x="1808805" y="450067"/>
                    </a:cubicBezTo>
                    <a:close/>
                    <a:moveTo>
                      <a:pt x="1681166" y="436019"/>
                    </a:moveTo>
                    <a:lnTo>
                      <a:pt x="1586405" y="436019"/>
                    </a:lnTo>
                    <a:cubicBezTo>
                      <a:pt x="1571026" y="436019"/>
                      <a:pt x="1557281" y="445768"/>
                      <a:pt x="1552134" y="460239"/>
                    </a:cubicBezTo>
                    <a:cubicBezTo>
                      <a:pt x="1373936" y="965104"/>
                      <a:pt x="962016" y="1360494"/>
                      <a:pt x="450188" y="1517984"/>
                    </a:cubicBezTo>
                    <a:lnTo>
                      <a:pt x="231361" y="1585315"/>
                    </a:lnTo>
                    <a:cubicBezTo>
                      <a:pt x="173112" y="1603178"/>
                      <a:pt x="123945" y="1618315"/>
                      <a:pt x="88342" y="1629275"/>
                    </a:cubicBezTo>
                    <a:lnTo>
                      <a:pt x="72660" y="1634118"/>
                    </a:lnTo>
                    <a:lnTo>
                      <a:pt x="72660" y="1617709"/>
                    </a:lnTo>
                    <a:lnTo>
                      <a:pt x="72660" y="1429157"/>
                    </a:lnTo>
                    <a:lnTo>
                      <a:pt x="72660" y="1420014"/>
                    </a:lnTo>
                    <a:lnTo>
                      <a:pt x="81440" y="1417532"/>
                    </a:lnTo>
                    <a:lnTo>
                      <a:pt x="414827" y="1322287"/>
                    </a:lnTo>
                    <a:cubicBezTo>
                      <a:pt x="831954" y="1203125"/>
                      <a:pt x="1173940" y="890264"/>
                      <a:pt x="1329674" y="485367"/>
                    </a:cubicBezTo>
                    <a:cubicBezTo>
                      <a:pt x="1333973" y="474226"/>
                      <a:pt x="1332520" y="461632"/>
                      <a:pt x="1325738" y="451762"/>
                    </a:cubicBezTo>
                    <a:cubicBezTo>
                      <a:pt x="1318957" y="441893"/>
                      <a:pt x="1307816" y="436019"/>
                      <a:pt x="1295827" y="436019"/>
                    </a:cubicBezTo>
                    <a:lnTo>
                      <a:pt x="1161527" y="436019"/>
                    </a:lnTo>
                    <a:lnTo>
                      <a:pt x="1134583" y="436019"/>
                    </a:lnTo>
                    <a:lnTo>
                      <a:pt x="1152505" y="415856"/>
                    </a:lnTo>
                    <a:lnTo>
                      <a:pt x="1429702" y="104025"/>
                    </a:lnTo>
                    <a:lnTo>
                      <a:pt x="1439390" y="93126"/>
                    </a:lnTo>
                    <a:lnTo>
                      <a:pt x="1448352" y="104630"/>
                    </a:lnTo>
                    <a:lnTo>
                      <a:pt x="1690914" y="416462"/>
                    </a:lnTo>
                    <a:lnTo>
                      <a:pt x="1706112" y="436019"/>
                    </a:lnTo>
                    <a:lnTo>
                      <a:pt x="1681166" y="436019"/>
                    </a:lnTo>
                    <a:close/>
                  </a:path>
                </a:pathLst>
              </a:custGeom>
              <a:solidFill>
                <a:schemeClr val="accent1">
                  <a:lumMod val="60000"/>
                  <a:lumOff val="40000"/>
                </a:schemeClr>
              </a:solidFill>
              <a:ln w="6040" cap="flat">
                <a:noFill/>
                <a:prstDash val="solid"/>
                <a:miter/>
              </a:ln>
            </p:spPr>
            <p:txBody>
              <a:bodyPr rtlCol="0" anchor="ctr"/>
              <a:lstStyle/>
              <a:p>
                <a:endParaRPr lang="zh-CN" altLang="en-US"/>
              </a:p>
            </p:txBody>
          </p:sp>
          <p:sp>
            <p:nvSpPr>
              <p:cNvPr id="11" name="任意多边形 10"/>
              <p:cNvSpPr/>
              <p:nvPr/>
            </p:nvSpPr>
            <p:spPr>
              <a:xfrm>
                <a:off x="8286756" y="4583723"/>
                <a:ext cx="3232144" cy="1550377"/>
              </a:xfrm>
              <a:custGeom>
                <a:avLst/>
                <a:gdLst>
                  <a:gd name="connsiteX0" fmla="*/ 2942721 w 2979051"/>
                  <a:gd name="connsiteY0" fmla="*/ 1162556 h 1428975"/>
                  <a:gd name="connsiteX1" fmla="*/ 1683285 w 2979051"/>
                  <a:gd name="connsiteY1" fmla="*/ 1162556 h 1428975"/>
                  <a:gd name="connsiteX2" fmla="*/ 1671175 w 2979051"/>
                  <a:gd name="connsiteY2" fmla="*/ 1162556 h 1428975"/>
                  <a:gd name="connsiteX3" fmla="*/ 1671175 w 2979051"/>
                  <a:gd name="connsiteY3" fmla="*/ 1150446 h 1428975"/>
                  <a:gd name="connsiteX4" fmla="*/ 1671175 w 2979051"/>
                  <a:gd name="connsiteY4" fmla="*/ 36330 h 1428975"/>
                  <a:gd name="connsiteX5" fmla="*/ 1634845 w 2979051"/>
                  <a:gd name="connsiteY5" fmla="*/ 0 h 1428975"/>
                  <a:gd name="connsiteX6" fmla="*/ 1344206 w 2979051"/>
                  <a:gd name="connsiteY6" fmla="*/ 0 h 1428975"/>
                  <a:gd name="connsiteX7" fmla="*/ 1307876 w 2979051"/>
                  <a:gd name="connsiteY7" fmla="*/ 36330 h 1428975"/>
                  <a:gd name="connsiteX8" fmla="*/ 1307876 w 2979051"/>
                  <a:gd name="connsiteY8" fmla="*/ 1150446 h 1428975"/>
                  <a:gd name="connsiteX9" fmla="*/ 1307876 w 2979051"/>
                  <a:gd name="connsiteY9" fmla="*/ 1162556 h 1428975"/>
                  <a:gd name="connsiteX10" fmla="*/ 1295766 w 2979051"/>
                  <a:gd name="connsiteY10" fmla="*/ 1162556 h 1428975"/>
                  <a:gd name="connsiteX11" fmla="*/ 1102007 w 2979051"/>
                  <a:gd name="connsiteY11" fmla="*/ 1162556 h 1428975"/>
                  <a:gd name="connsiteX12" fmla="*/ 1089897 w 2979051"/>
                  <a:gd name="connsiteY12" fmla="*/ 1162556 h 1428975"/>
                  <a:gd name="connsiteX13" fmla="*/ 1089897 w 2979051"/>
                  <a:gd name="connsiteY13" fmla="*/ 1150446 h 1428975"/>
                  <a:gd name="connsiteX14" fmla="*/ 1089897 w 2979051"/>
                  <a:gd name="connsiteY14" fmla="*/ 326969 h 1428975"/>
                  <a:gd name="connsiteX15" fmla="*/ 1053567 w 2979051"/>
                  <a:gd name="connsiteY15" fmla="*/ 290639 h 1428975"/>
                  <a:gd name="connsiteX16" fmla="*/ 762928 w 2979051"/>
                  <a:gd name="connsiteY16" fmla="*/ 290639 h 1428975"/>
                  <a:gd name="connsiteX17" fmla="*/ 726598 w 2979051"/>
                  <a:gd name="connsiteY17" fmla="*/ 326969 h 1428975"/>
                  <a:gd name="connsiteX18" fmla="*/ 726598 w 2979051"/>
                  <a:gd name="connsiteY18" fmla="*/ 1150446 h 1428975"/>
                  <a:gd name="connsiteX19" fmla="*/ 726598 w 2979051"/>
                  <a:gd name="connsiteY19" fmla="*/ 1162556 h 1428975"/>
                  <a:gd name="connsiteX20" fmla="*/ 714488 w 2979051"/>
                  <a:gd name="connsiteY20" fmla="*/ 1162556 h 1428975"/>
                  <a:gd name="connsiteX21" fmla="*/ 520728 w 2979051"/>
                  <a:gd name="connsiteY21" fmla="*/ 1162556 h 1428975"/>
                  <a:gd name="connsiteX22" fmla="*/ 508618 w 2979051"/>
                  <a:gd name="connsiteY22" fmla="*/ 1162556 h 1428975"/>
                  <a:gd name="connsiteX23" fmla="*/ 508618 w 2979051"/>
                  <a:gd name="connsiteY23" fmla="*/ 1150446 h 1428975"/>
                  <a:gd name="connsiteX24" fmla="*/ 508618 w 2979051"/>
                  <a:gd name="connsiteY24" fmla="*/ 617608 h 1428975"/>
                  <a:gd name="connsiteX25" fmla="*/ 472289 w 2979051"/>
                  <a:gd name="connsiteY25" fmla="*/ 581278 h 1428975"/>
                  <a:gd name="connsiteX26" fmla="*/ 181649 w 2979051"/>
                  <a:gd name="connsiteY26" fmla="*/ 581278 h 1428975"/>
                  <a:gd name="connsiteX27" fmla="*/ 145320 w 2979051"/>
                  <a:gd name="connsiteY27" fmla="*/ 617608 h 1428975"/>
                  <a:gd name="connsiteX28" fmla="*/ 145320 w 2979051"/>
                  <a:gd name="connsiteY28" fmla="*/ 1150446 h 1428975"/>
                  <a:gd name="connsiteX29" fmla="*/ 145320 w 2979051"/>
                  <a:gd name="connsiteY29" fmla="*/ 1162556 h 1428975"/>
                  <a:gd name="connsiteX30" fmla="*/ 133210 w 2979051"/>
                  <a:gd name="connsiteY30" fmla="*/ 1162556 h 1428975"/>
                  <a:gd name="connsiteX31" fmla="*/ 36330 w 2979051"/>
                  <a:gd name="connsiteY31" fmla="*/ 1162556 h 1428975"/>
                  <a:gd name="connsiteX32" fmla="*/ 0 w 2979051"/>
                  <a:gd name="connsiteY32" fmla="*/ 1198886 h 1428975"/>
                  <a:gd name="connsiteX33" fmla="*/ 0 w 2979051"/>
                  <a:gd name="connsiteY33" fmla="*/ 1392646 h 1428975"/>
                  <a:gd name="connsiteX34" fmla="*/ 36330 w 2979051"/>
                  <a:gd name="connsiteY34" fmla="*/ 1428976 h 1428975"/>
                  <a:gd name="connsiteX35" fmla="*/ 2942721 w 2979051"/>
                  <a:gd name="connsiteY35" fmla="*/ 1428976 h 1428975"/>
                  <a:gd name="connsiteX36" fmla="*/ 2979051 w 2979051"/>
                  <a:gd name="connsiteY36" fmla="*/ 1392646 h 1428975"/>
                  <a:gd name="connsiteX37" fmla="*/ 2979051 w 2979051"/>
                  <a:gd name="connsiteY37" fmla="*/ 1198886 h 1428975"/>
                  <a:gd name="connsiteX38" fmla="*/ 2942721 w 2979051"/>
                  <a:gd name="connsiteY38" fmla="*/ 1162556 h 1428975"/>
                  <a:gd name="connsiteX39" fmla="*/ 1380536 w 2979051"/>
                  <a:gd name="connsiteY39" fmla="*/ 1150446 h 1428975"/>
                  <a:gd name="connsiteX40" fmla="*/ 1380536 w 2979051"/>
                  <a:gd name="connsiteY40" fmla="*/ 84770 h 1428975"/>
                  <a:gd name="connsiteX41" fmla="*/ 1380536 w 2979051"/>
                  <a:gd name="connsiteY41" fmla="*/ 72660 h 1428975"/>
                  <a:gd name="connsiteX42" fmla="*/ 1392646 w 2979051"/>
                  <a:gd name="connsiteY42" fmla="*/ 72660 h 1428975"/>
                  <a:gd name="connsiteX43" fmla="*/ 1586405 w 2979051"/>
                  <a:gd name="connsiteY43" fmla="*/ 72660 h 1428975"/>
                  <a:gd name="connsiteX44" fmla="*/ 1598515 w 2979051"/>
                  <a:gd name="connsiteY44" fmla="*/ 72660 h 1428975"/>
                  <a:gd name="connsiteX45" fmla="*/ 1598515 w 2979051"/>
                  <a:gd name="connsiteY45" fmla="*/ 84770 h 1428975"/>
                  <a:gd name="connsiteX46" fmla="*/ 1598515 w 2979051"/>
                  <a:gd name="connsiteY46" fmla="*/ 1150446 h 1428975"/>
                  <a:gd name="connsiteX47" fmla="*/ 1598515 w 2979051"/>
                  <a:gd name="connsiteY47" fmla="*/ 1162556 h 1428975"/>
                  <a:gd name="connsiteX48" fmla="*/ 1586405 w 2979051"/>
                  <a:gd name="connsiteY48" fmla="*/ 1162556 h 1428975"/>
                  <a:gd name="connsiteX49" fmla="*/ 1392646 w 2979051"/>
                  <a:gd name="connsiteY49" fmla="*/ 1162556 h 1428975"/>
                  <a:gd name="connsiteX50" fmla="*/ 1380536 w 2979051"/>
                  <a:gd name="connsiteY50" fmla="*/ 1162556 h 1428975"/>
                  <a:gd name="connsiteX51" fmla="*/ 1380536 w 2979051"/>
                  <a:gd name="connsiteY51" fmla="*/ 1150446 h 1428975"/>
                  <a:gd name="connsiteX52" fmla="*/ 799258 w 2979051"/>
                  <a:gd name="connsiteY52" fmla="*/ 1150446 h 1428975"/>
                  <a:gd name="connsiteX53" fmla="*/ 799258 w 2979051"/>
                  <a:gd name="connsiteY53" fmla="*/ 375409 h 1428975"/>
                  <a:gd name="connsiteX54" fmla="*/ 799258 w 2979051"/>
                  <a:gd name="connsiteY54" fmla="*/ 363299 h 1428975"/>
                  <a:gd name="connsiteX55" fmla="*/ 811368 w 2979051"/>
                  <a:gd name="connsiteY55" fmla="*/ 363299 h 1428975"/>
                  <a:gd name="connsiteX56" fmla="*/ 1005127 w 2979051"/>
                  <a:gd name="connsiteY56" fmla="*/ 363299 h 1428975"/>
                  <a:gd name="connsiteX57" fmla="*/ 1017237 w 2979051"/>
                  <a:gd name="connsiteY57" fmla="*/ 363299 h 1428975"/>
                  <a:gd name="connsiteX58" fmla="*/ 1017237 w 2979051"/>
                  <a:gd name="connsiteY58" fmla="*/ 375409 h 1428975"/>
                  <a:gd name="connsiteX59" fmla="*/ 1017237 w 2979051"/>
                  <a:gd name="connsiteY59" fmla="*/ 1150446 h 1428975"/>
                  <a:gd name="connsiteX60" fmla="*/ 1017237 w 2979051"/>
                  <a:gd name="connsiteY60" fmla="*/ 1162556 h 1428975"/>
                  <a:gd name="connsiteX61" fmla="*/ 1005127 w 2979051"/>
                  <a:gd name="connsiteY61" fmla="*/ 1162556 h 1428975"/>
                  <a:gd name="connsiteX62" fmla="*/ 811368 w 2979051"/>
                  <a:gd name="connsiteY62" fmla="*/ 1162556 h 1428975"/>
                  <a:gd name="connsiteX63" fmla="*/ 799258 w 2979051"/>
                  <a:gd name="connsiteY63" fmla="*/ 1162556 h 1428975"/>
                  <a:gd name="connsiteX64" fmla="*/ 799258 w 2979051"/>
                  <a:gd name="connsiteY64" fmla="*/ 1150446 h 1428975"/>
                  <a:gd name="connsiteX65" fmla="*/ 217979 w 2979051"/>
                  <a:gd name="connsiteY65" fmla="*/ 1150446 h 1428975"/>
                  <a:gd name="connsiteX66" fmla="*/ 217979 w 2979051"/>
                  <a:gd name="connsiteY66" fmla="*/ 666048 h 1428975"/>
                  <a:gd name="connsiteX67" fmla="*/ 217979 w 2979051"/>
                  <a:gd name="connsiteY67" fmla="*/ 653938 h 1428975"/>
                  <a:gd name="connsiteX68" fmla="*/ 230089 w 2979051"/>
                  <a:gd name="connsiteY68" fmla="*/ 653938 h 1428975"/>
                  <a:gd name="connsiteX69" fmla="*/ 423849 w 2979051"/>
                  <a:gd name="connsiteY69" fmla="*/ 653938 h 1428975"/>
                  <a:gd name="connsiteX70" fmla="*/ 435959 w 2979051"/>
                  <a:gd name="connsiteY70" fmla="*/ 653938 h 1428975"/>
                  <a:gd name="connsiteX71" fmla="*/ 435959 w 2979051"/>
                  <a:gd name="connsiteY71" fmla="*/ 666048 h 1428975"/>
                  <a:gd name="connsiteX72" fmla="*/ 435959 w 2979051"/>
                  <a:gd name="connsiteY72" fmla="*/ 1150446 h 1428975"/>
                  <a:gd name="connsiteX73" fmla="*/ 435959 w 2979051"/>
                  <a:gd name="connsiteY73" fmla="*/ 1162556 h 1428975"/>
                  <a:gd name="connsiteX74" fmla="*/ 423849 w 2979051"/>
                  <a:gd name="connsiteY74" fmla="*/ 1162556 h 1428975"/>
                  <a:gd name="connsiteX75" fmla="*/ 230089 w 2979051"/>
                  <a:gd name="connsiteY75" fmla="*/ 1162556 h 1428975"/>
                  <a:gd name="connsiteX76" fmla="*/ 217979 w 2979051"/>
                  <a:gd name="connsiteY76" fmla="*/ 1162556 h 1428975"/>
                  <a:gd name="connsiteX77" fmla="*/ 217979 w 2979051"/>
                  <a:gd name="connsiteY77" fmla="*/ 1150446 h 1428975"/>
                  <a:gd name="connsiteX78" fmla="*/ 2906391 w 2979051"/>
                  <a:gd name="connsiteY78" fmla="*/ 1247326 h 1428975"/>
                  <a:gd name="connsiteX79" fmla="*/ 2906391 w 2979051"/>
                  <a:gd name="connsiteY79" fmla="*/ 1344206 h 1428975"/>
                  <a:gd name="connsiteX80" fmla="*/ 2906391 w 2979051"/>
                  <a:gd name="connsiteY80" fmla="*/ 1356316 h 1428975"/>
                  <a:gd name="connsiteX81" fmla="*/ 2894281 w 2979051"/>
                  <a:gd name="connsiteY81" fmla="*/ 1356316 h 1428975"/>
                  <a:gd name="connsiteX82" fmla="*/ 84770 w 2979051"/>
                  <a:gd name="connsiteY82" fmla="*/ 1356316 h 1428975"/>
                  <a:gd name="connsiteX83" fmla="*/ 72660 w 2979051"/>
                  <a:gd name="connsiteY83" fmla="*/ 1356316 h 1428975"/>
                  <a:gd name="connsiteX84" fmla="*/ 72660 w 2979051"/>
                  <a:gd name="connsiteY84" fmla="*/ 1344206 h 1428975"/>
                  <a:gd name="connsiteX85" fmla="*/ 72660 w 2979051"/>
                  <a:gd name="connsiteY85" fmla="*/ 1247326 h 1428975"/>
                  <a:gd name="connsiteX86" fmla="*/ 72660 w 2979051"/>
                  <a:gd name="connsiteY86" fmla="*/ 1235216 h 1428975"/>
                  <a:gd name="connsiteX87" fmla="*/ 84770 w 2979051"/>
                  <a:gd name="connsiteY87" fmla="*/ 1235216 h 1428975"/>
                  <a:gd name="connsiteX88" fmla="*/ 2894281 w 2979051"/>
                  <a:gd name="connsiteY88" fmla="*/ 1235216 h 1428975"/>
                  <a:gd name="connsiteX89" fmla="*/ 2906391 w 2979051"/>
                  <a:gd name="connsiteY89" fmla="*/ 1235216 h 1428975"/>
                  <a:gd name="connsiteX90" fmla="*/ 2906391 w 2979051"/>
                  <a:gd name="connsiteY90" fmla="*/ 1247326 h 14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979051" h="1428975">
                    <a:moveTo>
                      <a:pt x="2942721" y="1162556"/>
                    </a:moveTo>
                    <a:lnTo>
                      <a:pt x="1683285" y="1162556"/>
                    </a:lnTo>
                    <a:lnTo>
                      <a:pt x="1671175" y="1162556"/>
                    </a:lnTo>
                    <a:lnTo>
                      <a:pt x="1671175" y="1150446"/>
                    </a:lnTo>
                    <a:lnTo>
                      <a:pt x="1671175" y="36330"/>
                    </a:lnTo>
                    <a:cubicBezTo>
                      <a:pt x="1671175" y="16288"/>
                      <a:pt x="1654887" y="0"/>
                      <a:pt x="1634845" y="0"/>
                    </a:cubicBezTo>
                    <a:lnTo>
                      <a:pt x="1344206" y="0"/>
                    </a:lnTo>
                    <a:cubicBezTo>
                      <a:pt x="1324164" y="0"/>
                      <a:pt x="1307876" y="16288"/>
                      <a:pt x="1307876" y="36330"/>
                    </a:cubicBezTo>
                    <a:lnTo>
                      <a:pt x="1307876" y="1150446"/>
                    </a:lnTo>
                    <a:lnTo>
                      <a:pt x="1307876" y="1162556"/>
                    </a:lnTo>
                    <a:lnTo>
                      <a:pt x="1295766" y="1162556"/>
                    </a:lnTo>
                    <a:lnTo>
                      <a:pt x="1102007" y="1162556"/>
                    </a:lnTo>
                    <a:lnTo>
                      <a:pt x="1089897" y="1162556"/>
                    </a:lnTo>
                    <a:lnTo>
                      <a:pt x="1089897" y="1150446"/>
                    </a:lnTo>
                    <a:lnTo>
                      <a:pt x="1089897" y="326969"/>
                    </a:lnTo>
                    <a:cubicBezTo>
                      <a:pt x="1089897" y="306927"/>
                      <a:pt x="1073609" y="290639"/>
                      <a:pt x="1053567" y="290639"/>
                    </a:cubicBezTo>
                    <a:lnTo>
                      <a:pt x="762928" y="290639"/>
                    </a:lnTo>
                    <a:cubicBezTo>
                      <a:pt x="742886" y="290639"/>
                      <a:pt x="726598" y="306927"/>
                      <a:pt x="726598" y="326969"/>
                    </a:cubicBezTo>
                    <a:lnTo>
                      <a:pt x="726598" y="1150446"/>
                    </a:lnTo>
                    <a:lnTo>
                      <a:pt x="726598" y="1162556"/>
                    </a:lnTo>
                    <a:lnTo>
                      <a:pt x="714488" y="1162556"/>
                    </a:lnTo>
                    <a:lnTo>
                      <a:pt x="520728" y="1162556"/>
                    </a:lnTo>
                    <a:lnTo>
                      <a:pt x="508618" y="1162556"/>
                    </a:lnTo>
                    <a:lnTo>
                      <a:pt x="508618" y="1150446"/>
                    </a:lnTo>
                    <a:lnTo>
                      <a:pt x="508618" y="617608"/>
                    </a:lnTo>
                    <a:cubicBezTo>
                      <a:pt x="508618" y="597566"/>
                      <a:pt x="492331" y="581278"/>
                      <a:pt x="472289" y="581278"/>
                    </a:cubicBezTo>
                    <a:lnTo>
                      <a:pt x="181649" y="581278"/>
                    </a:lnTo>
                    <a:cubicBezTo>
                      <a:pt x="161607" y="581278"/>
                      <a:pt x="145320" y="597566"/>
                      <a:pt x="145320" y="617608"/>
                    </a:cubicBezTo>
                    <a:lnTo>
                      <a:pt x="145320" y="1150446"/>
                    </a:lnTo>
                    <a:lnTo>
                      <a:pt x="145320" y="1162556"/>
                    </a:lnTo>
                    <a:lnTo>
                      <a:pt x="133210" y="1162556"/>
                    </a:lnTo>
                    <a:lnTo>
                      <a:pt x="36330" y="1162556"/>
                    </a:lnTo>
                    <a:cubicBezTo>
                      <a:pt x="16288" y="1162556"/>
                      <a:pt x="0" y="1178844"/>
                      <a:pt x="0" y="1198886"/>
                    </a:cubicBezTo>
                    <a:lnTo>
                      <a:pt x="0" y="1392646"/>
                    </a:lnTo>
                    <a:cubicBezTo>
                      <a:pt x="0" y="1412688"/>
                      <a:pt x="16288" y="1428976"/>
                      <a:pt x="36330" y="1428976"/>
                    </a:cubicBezTo>
                    <a:lnTo>
                      <a:pt x="2942721" y="1428976"/>
                    </a:lnTo>
                    <a:cubicBezTo>
                      <a:pt x="2962763" y="1428976"/>
                      <a:pt x="2979051" y="1412688"/>
                      <a:pt x="2979051" y="1392646"/>
                    </a:cubicBezTo>
                    <a:lnTo>
                      <a:pt x="2979051" y="1198886"/>
                    </a:lnTo>
                    <a:cubicBezTo>
                      <a:pt x="2979051" y="1178905"/>
                      <a:pt x="2962763" y="1162556"/>
                      <a:pt x="2942721" y="1162556"/>
                    </a:cubicBezTo>
                    <a:close/>
                    <a:moveTo>
                      <a:pt x="1380536" y="1150446"/>
                    </a:moveTo>
                    <a:lnTo>
                      <a:pt x="1380536" y="84770"/>
                    </a:lnTo>
                    <a:lnTo>
                      <a:pt x="1380536" y="72660"/>
                    </a:lnTo>
                    <a:lnTo>
                      <a:pt x="1392646" y="72660"/>
                    </a:lnTo>
                    <a:lnTo>
                      <a:pt x="1586405" y="72660"/>
                    </a:lnTo>
                    <a:lnTo>
                      <a:pt x="1598515" y="72660"/>
                    </a:lnTo>
                    <a:lnTo>
                      <a:pt x="1598515" y="84770"/>
                    </a:lnTo>
                    <a:lnTo>
                      <a:pt x="1598515" y="1150446"/>
                    </a:lnTo>
                    <a:lnTo>
                      <a:pt x="1598515" y="1162556"/>
                    </a:lnTo>
                    <a:lnTo>
                      <a:pt x="1586405" y="1162556"/>
                    </a:lnTo>
                    <a:lnTo>
                      <a:pt x="1392646" y="1162556"/>
                    </a:lnTo>
                    <a:lnTo>
                      <a:pt x="1380536" y="1162556"/>
                    </a:lnTo>
                    <a:lnTo>
                      <a:pt x="1380536" y="1150446"/>
                    </a:lnTo>
                    <a:close/>
                    <a:moveTo>
                      <a:pt x="799258" y="1150446"/>
                    </a:moveTo>
                    <a:lnTo>
                      <a:pt x="799258" y="375409"/>
                    </a:lnTo>
                    <a:lnTo>
                      <a:pt x="799258" y="363299"/>
                    </a:lnTo>
                    <a:lnTo>
                      <a:pt x="811368" y="363299"/>
                    </a:lnTo>
                    <a:lnTo>
                      <a:pt x="1005127" y="363299"/>
                    </a:lnTo>
                    <a:lnTo>
                      <a:pt x="1017237" y="363299"/>
                    </a:lnTo>
                    <a:lnTo>
                      <a:pt x="1017237" y="375409"/>
                    </a:lnTo>
                    <a:lnTo>
                      <a:pt x="1017237" y="1150446"/>
                    </a:lnTo>
                    <a:lnTo>
                      <a:pt x="1017237" y="1162556"/>
                    </a:lnTo>
                    <a:lnTo>
                      <a:pt x="1005127" y="1162556"/>
                    </a:lnTo>
                    <a:lnTo>
                      <a:pt x="811368" y="1162556"/>
                    </a:lnTo>
                    <a:lnTo>
                      <a:pt x="799258" y="1162556"/>
                    </a:lnTo>
                    <a:lnTo>
                      <a:pt x="799258" y="1150446"/>
                    </a:lnTo>
                    <a:close/>
                    <a:moveTo>
                      <a:pt x="217979" y="1150446"/>
                    </a:moveTo>
                    <a:lnTo>
                      <a:pt x="217979" y="666048"/>
                    </a:lnTo>
                    <a:lnTo>
                      <a:pt x="217979" y="653938"/>
                    </a:lnTo>
                    <a:lnTo>
                      <a:pt x="230089" y="653938"/>
                    </a:lnTo>
                    <a:lnTo>
                      <a:pt x="423849" y="653938"/>
                    </a:lnTo>
                    <a:lnTo>
                      <a:pt x="435959" y="653938"/>
                    </a:lnTo>
                    <a:lnTo>
                      <a:pt x="435959" y="666048"/>
                    </a:lnTo>
                    <a:lnTo>
                      <a:pt x="435959" y="1150446"/>
                    </a:lnTo>
                    <a:lnTo>
                      <a:pt x="435959" y="1162556"/>
                    </a:lnTo>
                    <a:lnTo>
                      <a:pt x="423849" y="1162556"/>
                    </a:lnTo>
                    <a:lnTo>
                      <a:pt x="230089" y="1162556"/>
                    </a:lnTo>
                    <a:lnTo>
                      <a:pt x="217979" y="1162556"/>
                    </a:lnTo>
                    <a:lnTo>
                      <a:pt x="217979" y="1150446"/>
                    </a:lnTo>
                    <a:close/>
                    <a:moveTo>
                      <a:pt x="2906391" y="1247326"/>
                    </a:moveTo>
                    <a:lnTo>
                      <a:pt x="2906391" y="1344206"/>
                    </a:lnTo>
                    <a:lnTo>
                      <a:pt x="2906391" y="1356316"/>
                    </a:lnTo>
                    <a:lnTo>
                      <a:pt x="2894281" y="1356316"/>
                    </a:lnTo>
                    <a:lnTo>
                      <a:pt x="84770" y="1356316"/>
                    </a:lnTo>
                    <a:lnTo>
                      <a:pt x="72660" y="1356316"/>
                    </a:lnTo>
                    <a:lnTo>
                      <a:pt x="72660" y="1344206"/>
                    </a:lnTo>
                    <a:lnTo>
                      <a:pt x="72660" y="1247326"/>
                    </a:lnTo>
                    <a:lnTo>
                      <a:pt x="72660" y="1235216"/>
                    </a:lnTo>
                    <a:lnTo>
                      <a:pt x="84770" y="1235216"/>
                    </a:lnTo>
                    <a:lnTo>
                      <a:pt x="2894281" y="1235216"/>
                    </a:lnTo>
                    <a:lnTo>
                      <a:pt x="2906391" y="1235216"/>
                    </a:lnTo>
                    <a:lnTo>
                      <a:pt x="2906391" y="1247326"/>
                    </a:lnTo>
                    <a:close/>
                  </a:path>
                </a:pathLst>
              </a:custGeom>
              <a:solidFill>
                <a:schemeClr val="accent1"/>
              </a:solidFill>
              <a:ln w="6040" cap="flat">
                <a:noFill/>
                <a:prstDash val="solid"/>
                <a:miter/>
              </a:ln>
            </p:spPr>
            <p:txBody>
              <a:bodyPr rtlCol="0" anchor="ctr"/>
              <a:lstStyle/>
              <a:p>
                <a:endParaRPr lang="zh-CN" altLang="en-US"/>
              </a:p>
            </p:txBody>
          </p:sp>
          <p:sp>
            <p:nvSpPr>
              <p:cNvPr id="12" name="任意多边形 11"/>
              <p:cNvSpPr/>
              <p:nvPr/>
            </p:nvSpPr>
            <p:spPr>
              <a:xfrm>
                <a:off x="10599184" y="3532619"/>
                <a:ext cx="499274" cy="499274"/>
              </a:xfrm>
              <a:custGeom>
                <a:avLst/>
                <a:gdLst>
                  <a:gd name="connsiteX0" fmla="*/ 230089 w 460178"/>
                  <a:gd name="connsiteY0" fmla="*/ 0 h 460178"/>
                  <a:gd name="connsiteX1" fmla="*/ 0 w 460178"/>
                  <a:gd name="connsiteY1" fmla="*/ 230089 h 460178"/>
                  <a:gd name="connsiteX2" fmla="*/ 230089 w 460178"/>
                  <a:gd name="connsiteY2" fmla="*/ 460179 h 460178"/>
                  <a:gd name="connsiteX3" fmla="*/ 460179 w 460178"/>
                  <a:gd name="connsiteY3" fmla="*/ 230089 h 460178"/>
                  <a:gd name="connsiteX4" fmla="*/ 230089 w 460178"/>
                  <a:gd name="connsiteY4" fmla="*/ 0 h 460178"/>
                  <a:gd name="connsiteX5" fmla="*/ 230089 w 460178"/>
                  <a:gd name="connsiteY5" fmla="*/ 387519 h 460178"/>
                  <a:gd name="connsiteX6" fmla="*/ 72660 w 460178"/>
                  <a:gd name="connsiteY6" fmla="*/ 230089 h 460178"/>
                  <a:gd name="connsiteX7" fmla="*/ 230089 w 460178"/>
                  <a:gd name="connsiteY7" fmla="*/ 72660 h 460178"/>
                  <a:gd name="connsiteX8" fmla="*/ 387519 w 460178"/>
                  <a:gd name="connsiteY8" fmla="*/ 230089 h 460178"/>
                  <a:gd name="connsiteX9" fmla="*/ 230089 w 460178"/>
                  <a:gd name="connsiteY9" fmla="*/ 387519 h 46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178" h="460178">
                    <a:moveTo>
                      <a:pt x="230089" y="0"/>
                    </a:moveTo>
                    <a:cubicBezTo>
                      <a:pt x="103237" y="0"/>
                      <a:pt x="0" y="103237"/>
                      <a:pt x="0" y="230089"/>
                    </a:cubicBezTo>
                    <a:cubicBezTo>
                      <a:pt x="0" y="356941"/>
                      <a:pt x="103237" y="460179"/>
                      <a:pt x="230089" y="460179"/>
                    </a:cubicBezTo>
                    <a:cubicBezTo>
                      <a:pt x="356941" y="460179"/>
                      <a:pt x="460179" y="356941"/>
                      <a:pt x="460179" y="230089"/>
                    </a:cubicBezTo>
                    <a:cubicBezTo>
                      <a:pt x="460179" y="103237"/>
                      <a:pt x="356941" y="0"/>
                      <a:pt x="230089" y="0"/>
                    </a:cubicBezTo>
                    <a:close/>
                    <a:moveTo>
                      <a:pt x="230089" y="387519"/>
                    </a:moveTo>
                    <a:cubicBezTo>
                      <a:pt x="143261" y="387519"/>
                      <a:pt x="72660" y="316918"/>
                      <a:pt x="72660" y="230089"/>
                    </a:cubicBezTo>
                    <a:cubicBezTo>
                      <a:pt x="72660" y="143261"/>
                      <a:pt x="143261" y="72660"/>
                      <a:pt x="230089" y="72660"/>
                    </a:cubicBezTo>
                    <a:cubicBezTo>
                      <a:pt x="316918" y="72660"/>
                      <a:pt x="387519" y="143261"/>
                      <a:pt x="387519" y="230089"/>
                    </a:cubicBezTo>
                    <a:cubicBezTo>
                      <a:pt x="387519" y="316918"/>
                      <a:pt x="316918" y="387519"/>
                      <a:pt x="230089" y="387519"/>
                    </a:cubicBezTo>
                    <a:close/>
                  </a:path>
                </a:pathLst>
              </a:custGeom>
              <a:solidFill>
                <a:schemeClr val="accent1"/>
              </a:solidFill>
              <a:ln w="6040" cap="flat">
                <a:noFill/>
                <a:prstDash val="solid"/>
                <a:miter/>
              </a:ln>
            </p:spPr>
            <p:txBody>
              <a:bodyPr rtlCol="0" anchor="ctr"/>
              <a:lstStyle/>
              <a:p>
                <a:endParaRPr lang="zh-CN" altLang="en-US"/>
              </a:p>
            </p:txBody>
          </p:sp>
          <p:sp>
            <p:nvSpPr>
              <p:cNvPr id="13" name="任意多边形 12"/>
              <p:cNvSpPr/>
              <p:nvPr/>
            </p:nvSpPr>
            <p:spPr>
              <a:xfrm>
                <a:off x="10336408" y="2902023"/>
                <a:ext cx="1024826" cy="2075995"/>
              </a:xfrm>
              <a:custGeom>
                <a:avLst/>
                <a:gdLst>
                  <a:gd name="connsiteX0" fmla="*/ 823114 w 944577"/>
                  <a:gd name="connsiteY0" fmla="*/ 1384229 h 1913434"/>
                  <a:gd name="connsiteX1" fmla="*/ 814456 w 944577"/>
                  <a:gd name="connsiteY1" fmla="*/ 1379507 h 1913434"/>
                  <a:gd name="connsiteX2" fmla="*/ 817302 w 944577"/>
                  <a:gd name="connsiteY2" fmla="*/ 1370061 h 1913434"/>
                  <a:gd name="connsiteX3" fmla="*/ 843580 w 944577"/>
                  <a:gd name="connsiteY3" fmla="*/ 1282324 h 1913434"/>
                  <a:gd name="connsiteX4" fmla="*/ 896137 w 944577"/>
                  <a:gd name="connsiteY4" fmla="*/ 924535 h 1913434"/>
                  <a:gd name="connsiteX5" fmla="*/ 531385 w 944577"/>
                  <a:gd name="connsiteY5" fmla="*/ 44020 h 1913434"/>
                  <a:gd name="connsiteX6" fmla="*/ 497962 w 944577"/>
                  <a:gd name="connsiteY6" fmla="*/ 10596 h 1913434"/>
                  <a:gd name="connsiteX7" fmla="*/ 472289 w 944577"/>
                  <a:gd name="connsiteY7" fmla="*/ 0 h 1913434"/>
                  <a:gd name="connsiteX8" fmla="*/ 446616 w 944577"/>
                  <a:gd name="connsiteY8" fmla="*/ 10657 h 1913434"/>
                  <a:gd name="connsiteX9" fmla="*/ 413192 w 944577"/>
                  <a:gd name="connsiteY9" fmla="*/ 44080 h 1913434"/>
                  <a:gd name="connsiteX10" fmla="*/ 48440 w 944577"/>
                  <a:gd name="connsiteY10" fmla="*/ 924535 h 1913434"/>
                  <a:gd name="connsiteX11" fmla="*/ 100997 w 944577"/>
                  <a:gd name="connsiteY11" fmla="*/ 1282324 h 1913434"/>
                  <a:gd name="connsiteX12" fmla="*/ 127276 w 944577"/>
                  <a:gd name="connsiteY12" fmla="*/ 1370121 h 1913434"/>
                  <a:gd name="connsiteX13" fmla="*/ 130122 w 944577"/>
                  <a:gd name="connsiteY13" fmla="*/ 1379567 h 1913434"/>
                  <a:gd name="connsiteX14" fmla="*/ 121463 w 944577"/>
                  <a:gd name="connsiteY14" fmla="*/ 1384290 h 1913434"/>
                  <a:gd name="connsiteX15" fmla="*/ 0 w 944577"/>
                  <a:gd name="connsiteY15" fmla="*/ 1586466 h 1913434"/>
                  <a:gd name="connsiteX16" fmla="*/ 0 w 944577"/>
                  <a:gd name="connsiteY16" fmla="*/ 1877105 h 1913434"/>
                  <a:gd name="connsiteX17" fmla="*/ 25794 w 944577"/>
                  <a:gd name="connsiteY17" fmla="*/ 1911861 h 1913434"/>
                  <a:gd name="connsiteX18" fmla="*/ 36330 w 944577"/>
                  <a:gd name="connsiteY18" fmla="*/ 1913435 h 1913434"/>
                  <a:gd name="connsiteX19" fmla="*/ 66544 w 944577"/>
                  <a:gd name="connsiteY19" fmla="*/ 1897268 h 1913434"/>
                  <a:gd name="connsiteX20" fmla="*/ 237658 w 944577"/>
                  <a:gd name="connsiteY20" fmla="*/ 1640658 h 1913434"/>
                  <a:gd name="connsiteX21" fmla="*/ 243107 w 944577"/>
                  <a:gd name="connsiteY21" fmla="*/ 1632484 h 1913434"/>
                  <a:gd name="connsiteX22" fmla="*/ 252251 w 944577"/>
                  <a:gd name="connsiteY22" fmla="*/ 1636117 h 1913434"/>
                  <a:gd name="connsiteX23" fmla="*/ 332842 w 944577"/>
                  <a:gd name="connsiteY23" fmla="*/ 1660397 h 1913434"/>
                  <a:gd name="connsiteX24" fmla="*/ 341380 w 944577"/>
                  <a:gd name="connsiteY24" fmla="*/ 1662214 h 1913434"/>
                  <a:gd name="connsiteX25" fmla="*/ 342409 w 944577"/>
                  <a:gd name="connsiteY25" fmla="*/ 1670872 h 1913434"/>
                  <a:gd name="connsiteX26" fmla="*/ 403565 w 944577"/>
                  <a:gd name="connsiteY26" fmla="*/ 1839443 h 1913434"/>
                  <a:gd name="connsiteX27" fmla="*/ 442074 w 944577"/>
                  <a:gd name="connsiteY27" fmla="*/ 1897207 h 1913434"/>
                  <a:gd name="connsiteX28" fmla="*/ 472349 w 944577"/>
                  <a:gd name="connsiteY28" fmla="*/ 1913435 h 1913434"/>
                  <a:gd name="connsiteX29" fmla="*/ 502563 w 944577"/>
                  <a:gd name="connsiteY29" fmla="*/ 1897268 h 1913434"/>
                  <a:gd name="connsiteX30" fmla="*/ 541073 w 944577"/>
                  <a:gd name="connsiteY30" fmla="*/ 1839503 h 1913434"/>
                  <a:gd name="connsiteX31" fmla="*/ 602228 w 944577"/>
                  <a:gd name="connsiteY31" fmla="*/ 1670933 h 1913434"/>
                  <a:gd name="connsiteX32" fmla="*/ 603258 w 944577"/>
                  <a:gd name="connsiteY32" fmla="*/ 1662274 h 1913434"/>
                  <a:gd name="connsiteX33" fmla="*/ 611795 w 944577"/>
                  <a:gd name="connsiteY33" fmla="*/ 1660458 h 1913434"/>
                  <a:gd name="connsiteX34" fmla="*/ 692387 w 944577"/>
                  <a:gd name="connsiteY34" fmla="*/ 1636177 h 1913434"/>
                  <a:gd name="connsiteX35" fmla="*/ 701530 w 944577"/>
                  <a:gd name="connsiteY35" fmla="*/ 1632544 h 1913434"/>
                  <a:gd name="connsiteX36" fmla="*/ 706980 w 944577"/>
                  <a:gd name="connsiteY36" fmla="*/ 1640718 h 1913434"/>
                  <a:gd name="connsiteX37" fmla="*/ 877972 w 944577"/>
                  <a:gd name="connsiteY37" fmla="*/ 1897207 h 1913434"/>
                  <a:gd name="connsiteX38" fmla="*/ 908247 w 944577"/>
                  <a:gd name="connsiteY38" fmla="*/ 1913314 h 1913434"/>
                  <a:gd name="connsiteX39" fmla="*/ 918783 w 944577"/>
                  <a:gd name="connsiteY39" fmla="*/ 1911740 h 1913434"/>
                  <a:gd name="connsiteX40" fmla="*/ 944577 w 944577"/>
                  <a:gd name="connsiteY40" fmla="*/ 1876984 h 1913434"/>
                  <a:gd name="connsiteX41" fmla="*/ 944577 w 944577"/>
                  <a:gd name="connsiteY41" fmla="*/ 1586345 h 1913434"/>
                  <a:gd name="connsiteX42" fmla="*/ 823114 w 944577"/>
                  <a:gd name="connsiteY42" fmla="*/ 1384229 h 1913434"/>
                  <a:gd name="connsiteX43" fmla="*/ 252372 w 944577"/>
                  <a:gd name="connsiteY43" fmla="*/ 384734 h 1913434"/>
                  <a:gd name="connsiteX44" fmla="*/ 463690 w 944577"/>
                  <a:gd name="connsiteY44" fmla="*/ 96274 h 1913434"/>
                  <a:gd name="connsiteX45" fmla="*/ 472289 w 944577"/>
                  <a:gd name="connsiteY45" fmla="*/ 87676 h 1913434"/>
                  <a:gd name="connsiteX46" fmla="*/ 480887 w 944577"/>
                  <a:gd name="connsiteY46" fmla="*/ 96274 h 1913434"/>
                  <a:gd name="connsiteX47" fmla="*/ 692145 w 944577"/>
                  <a:gd name="connsiteY47" fmla="*/ 384552 h 1913434"/>
                  <a:gd name="connsiteX48" fmla="*/ 702983 w 944577"/>
                  <a:gd name="connsiteY48" fmla="*/ 405381 h 1913434"/>
                  <a:gd name="connsiteX49" fmla="*/ 679732 w 944577"/>
                  <a:gd name="connsiteY49" fmla="*/ 402111 h 1913434"/>
                  <a:gd name="connsiteX50" fmla="*/ 473560 w 944577"/>
                  <a:gd name="connsiteY50" fmla="*/ 387700 h 1913434"/>
                  <a:gd name="connsiteX51" fmla="*/ 264845 w 944577"/>
                  <a:gd name="connsiteY51" fmla="*/ 402293 h 1913434"/>
                  <a:gd name="connsiteX52" fmla="*/ 241594 w 944577"/>
                  <a:gd name="connsiteY52" fmla="*/ 405563 h 1913434"/>
                  <a:gd name="connsiteX53" fmla="*/ 252372 w 944577"/>
                  <a:gd name="connsiteY53" fmla="*/ 384734 h 1913434"/>
                  <a:gd name="connsiteX54" fmla="*/ 187220 w 944577"/>
                  <a:gd name="connsiteY54" fmla="*/ 1585134 h 1913434"/>
                  <a:gd name="connsiteX55" fmla="*/ 94821 w 944577"/>
                  <a:gd name="connsiteY55" fmla="*/ 1723732 h 1913434"/>
                  <a:gd name="connsiteX56" fmla="*/ 72660 w 944577"/>
                  <a:gd name="connsiteY56" fmla="*/ 1757035 h 1913434"/>
                  <a:gd name="connsiteX57" fmla="*/ 72660 w 944577"/>
                  <a:gd name="connsiteY57" fmla="*/ 1717011 h 1913434"/>
                  <a:gd name="connsiteX58" fmla="*/ 72660 w 944577"/>
                  <a:gd name="connsiteY58" fmla="*/ 1586345 h 1913434"/>
                  <a:gd name="connsiteX59" fmla="*/ 137206 w 944577"/>
                  <a:gd name="connsiteY59" fmla="*/ 1459553 h 1913434"/>
                  <a:gd name="connsiteX60" fmla="*/ 151072 w 944577"/>
                  <a:gd name="connsiteY60" fmla="*/ 1449320 h 1913434"/>
                  <a:gd name="connsiteX61" fmla="*/ 156037 w 944577"/>
                  <a:gd name="connsiteY61" fmla="*/ 1465790 h 1913434"/>
                  <a:gd name="connsiteX62" fmla="*/ 188794 w 944577"/>
                  <a:gd name="connsiteY62" fmla="*/ 1574901 h 1913434"/>
                  <a:gd name="connsiteX63" fmla="*/ 190429 w 944577"/>
                  <a:gd name="connsiteY63" fmla="*/ 1580350 h 1913434"/>
                  <a:gd name="connsiteX64" fmla="*/ 187220 w 944577"/>
                  <a:gd name="connsiteY64" fmla="*/ 1585134 h 1913434"/>
                  <a:gd name="connsiteX65" fmla="*/ 482461 w 944577"/>
                  <a:gd name="connsiteY65" fmla="*/ 1796210 h 1913434"/>
                  <a:gd name="connsiteX66" fmla="*/ 472289 w 944577"/>
                  <a:gd name="connsiteY66" fmla="*/ 1811772 h 1913434"/>
                  <a:gd name="connsiteX67" fmla="*/ 462116 w 944577"/>
                  <a:gd name="connsiteY67" fmla="*/ 1796210 h 1913434"/>
                  <a:gd name="connsiteX68" fmla="*/ 411739 w 944577"/>
                  <a:gd name="connsiteY68" fmla="*/ 1626429 h 1913434"/>
                  <a:gd name="connsiteX69" fmla="*/ 462298 w 944577"/>
                  <a:gd name="connsiteY69" fmla="*/ 1461309 h 1913434"/>
                  <a:gd name="connsiteX70" fmla="*/ 472289 w 944577"/>
                  <a:gd name="connsiteY70" fmla="*/ 1446596 h 1913434"/>
                  <a:gd name="connsiteX71" fmla="*/ 482279 w 944577"/>
                  <a:gd name="connsiteY71" fmla="*/ 1461309 h 1913434"/>
                  <a:gd name="connsiteX72" fmla="*/ 532838 w 944577"/>
                  <a:gd name="connsiteY72" fmla="*/ 1626429 h 1913434"/>
                  <a:gd name="connsiteX73" fmla="*/ 482461 w 944577"/>
                  <a:gd name="connsiteY73" fmla="*/ 1796210 h 1913434"/>
                  <a:gd name="connsiteX74" fmla="*/ 685908 w 944577"/>
                  <a:gd name="connsiteY74" fmla="*/ 1555222 h 1913434"/>
                  <a:gd name="connsiteX75" fmla="*/ 684274 w 944577"/>
                  <a:gd name="connsiteY75" fmla="*/ 1560551 h 1913434"/>
                  <a:gd name="connsiteX76" fmla="*/ 679127 w 944577"/>
                  <a:gd name="connsiteY76" fmla="*/ 1562791 h 1913434"/>
                  <a:gd name="connsiteX77" fmla="*/ 616397 w 944577"/>
                  <a:gd name="connsiteY77" fmla="*/ 1584226 h 1913434"/>
                  <a:gd name="connsiteX78" fmla="*/ 603258 w 944577"/>
                  <a:gd name="connsiteY78" fmla="*/ 1587677 h 1913434"/>
                  <a:gd name="connsiteX79" fmla="*/ 601320 w 944577"/>
                  <a:gd name="connsiteY79" fmla="*/ 1574235 h 1913434"/>
                  <a:gd name="connsiteX80" fmla="*/ 497962 w 944577"/>
                  <a:gd name="connsiteY80" fmla="*/ 1366912 h 1913434"/>
                  <a:gd name="connsiteX81" fmla="*/ 472289 w 944577"/>
                  <a:gd name="connsiteY81" fmla="*/ 1356255 h 1913434"/>
                  <a:gd name="connsiteX82" fmla="*/ 446616 w 944577"/>
                  <a:gd name="connsiteY82" fmla="*/ 1366912 h 1913434"/>
                  <a:gd name="connsiteX83" fmla="*/ 343257 w 944577"/>
                  <a:gd name="connsiteY83" fmla="*/ 1574235 h 1913434"/>
                  <a:gd name="connsiteX84" fmla="*/ 341319 w 944577"/>
                  <a:gd name="connsiteY84" fmla="*/ 1587737 h 1913434"/>
                  <a:gd name="connsiteX85" fmla="*/ 328180 w 944577"/>
                  <a:gd name="connsiteY85" fmla="*/ 1584286 h 1913434"/>
                  <a:gd name="connsiteX86" fmla="*/ 265450 w 944577"/>
                  <a:gd name="connsiteY86" fmla="*/ 1562851 h 1913434"/>
                  <a:gd name="connsiteX87" fmla="*/ 260304 w 944577"/>
                  <a:gd name="connsiteY87" fmla="*/ 1560611 h 1913434"/>
                  <a:gd name="connsiteX88" fmla="*/ 258669 w 944577"/>
                  <a:gd name="connsiteY88" fmla="*/ 1555283 h 1913434"/>
                  <a:gd name="connsiteX89" fmla="*/ 170569 w 944577"/>
                  <a:gd name="connsiteY89" fmla="*/ 1261556 h 1913434"/>
                  <a:gd name="connsiteX90" fmla="*/ 121100 w 944577"/>
                  <a:gd name="connsiteY90" fmla="*/ 924656 h 1913434"/>
                  <a:gd name="connsiteX91" fmla="*/ 203508 w 944577"/>
                  <a:gd name="connsiteY91" fmla="*/ 491846 h 1913434"/>
                  <a:gd name="connsiteX92" fmla="*/ 205990 w 944577"/>
                  <a:gd name="connsiteY92" fmla="*/ 485610 h 1913434"/>
                  <a:gd name="connsiteX93" fmla="*/ 212590 w 944577"/>
                  <a:gd name="connsiteY93" fmla="*/ 484399 h 1913434"/>
                  <a:gd name="connsiteX94" fmla="*/ 472349 w 944577"/>
                  <a:gd name="connsiteY94" fmla="*/ 460784 h 1913434"/>
                  <a:gd name="connsiteX95" fmla="*/ 731926 w 944577"/>
                  <a:gd name="connsiteY95" fmla="*/ 484399 h 1913434"/>
                  <a:gd name="connsiteX96" fmla="*/ 738526 w 944577"/>
                  <a:gd name="connsiteY96" fmla="*/ 485610 h 1913434"/>
                  <a:gd name="connsiteX97" fmla="*/ 741009 w 944577"/>
                  <a:gd name="connsiteY97" fmla="*/ 491846 h 1913434"/>
                  <a:gd name="connsiteX98" fmla="*/ 823478 w 944577"/>
                  <a:gd name="connsiteY98" fmla="*/ 924656 h 1913434"/>
                  <a:gd name="connsiteX99" fmla="*/ 774008 w 944577"/>
                  <a:gd name="connsiteY99" fmla="*/ 1261616 h 1913434"/>
                  <a:gd name="connsiteX100" fmla="*/ 685908 w 944577"/>
                  <a:gd name="connsiteY100" fmla="*/ 1555222 h 1913434"/>
                  <a:gd name="connsiteX101" fmla="*/ 871917 w 944577"/>
                  <a:gd name="connsiteY101" fmla="*/ 1756974 h 1913434"/>
                  <a:gd name="connsiteX102" fmla="*/ 849756 w 944577"/>
                  <a:gd name="connsiteY102" fmla="*/ 1723672 h 1913434"/>
                  <a:gd name="connsiteX103" fmla="*/ 757357 w 944577"/>
                  <a:gd name="connsiteY103" fmla="*/ 1585134 h 1913434"/>
                  <a:gd name="connsiteX104" fmla="*/ 754209 w 944577"/>
                  <a:gd name="connsiteY104" fmla="*/ 1580411 h 1913434"/>
                  <a:gd name="connsiteX105" fmla="*/ 755843 w 944577"/>
                  <a:gd name="connsiteY105" fmla="*/ 1574961 h 1913434"/>
                  <a:gd name="connsiteX106" fmla="*/ 788601 w 944577"/>
                  <a:gd name="connsiteY106" fmla="*/ 1465851 h 1913434"/>
                  <a:gd name="connsiteX107" fmla="*/ 793566 w 944577"/>
                  <a:gd name="connsiteY107" fmla="*/ 1449381 h 1913434"/>
                  <a:gd name="connsiteX108" fmla="*/ 807432 w 944577"/>
                  <a:gd name="connsiteY108" fmla="*/ 1459553 h 1913434"/>
                  <a:gd name="connsiteX109" fmla="*/ 871978 w 944577"/>
                  <a:gd name="connsiteY109" fmla="*/ 1586345 h 1913434"/>
                  <a:gd name="connsiteX110" fmla="*/ 871978 w 944577"/>
                  <a:gd name="connsiteY110" fmla="*/ 1717011 h 1913434"/>
                  <a:gd name="connsiteX111" fmla="*/ 871978 w 944577"/>
                  <a:gd name="connsiteY111" fmla="*/ 1756974 h 19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944577" h="1913434">
                    <a:moveTo>
                      <a:pt x="823114" y="1384229"/>
                    </a:moveTo>
                    <a:lnTo>
                      <a:pt x="814456" y="1379507"/>
                    </a:lnTo>
                    <a:lnTo>
                      <a:pt x="817302" y="1370061"/>
                    </a:lnTo>
                    <a:lnTo>
                      <a:pt x="843580" y="1282324"/>
                    </a:lnTo>
                    <a:cubicBezTo>
                      <a:pt x="878457" y="1166311"/>
                      <a:pt x="896137" y="1045938"/>
                      <a:pt x="896137" y="924535"/>
                    </a:cubicBezTo>
                    <a:cubicBezTo>
                      <a:pt x="896137" y="591874"/>
                      <a:pt x="766621" y="279195"/>
                      <a:pt x="531385" y="44020"/>
                    </a:cubicBezTo>
                    <a:lnTo>
                      <a:pt x="497962" y="10596"/>
                    </a:lnTo>
                    <a:cubicBezTo>
                      <a:pt x="491119" y="3815"/>
                      <a:pt x="481977" y="0"/>
                      <a:pt x="472289" y="0"/>
                    </a:cubicBezTo>
                    <a:cubicBezTo>
                      <a:pt x="462601" y="0"/>
                      <a:pt x="453458" y="3815"/>
                      <a:pt x="446616" y="10657"/>
                    </a:cubicBezTo>
                    <a:lnTo>
                      <a:pt x="413192" y="44080"/>
                    </a:lnTo>
                    <a:cubicBezTo>
                      <a:pt x="177956" y="279256"/>
                      <a:pt x="48440" y="591935"/>
                      <a:pt x="48440" y="924535"/>
                    </a:cubicBezTo>
                    <a:cubicBezTo>
                      <a:pt x="48440" y="1045938"/>
                      <a:pt x="66120" y="1166311"/>
                      <a:pt x="100997" y="1282324"/>
                    </a:cubicBezTo>
                    <a:lnTo>
                      <a:pt x="127276" y="1370121"/>
                    </a:lnTo>
                    <a:lnTo>
                      <a:pt x="130122" y="1379567"/>
                    </a:lnTo>
                    <a:lnTo>
                      <a:pt x="121463" y="1384290"/>
                    </a:lnTo>
                    <a:cubicBezTo>
                      <a:pt x="46563" y="1424919"/>
                      <a:pt x="0" y="1502423"/>
                      <a:pt x="0" y="1586466"/>
                    </a:cubicBezTo>
                    <a:lnTo>
                      <a:pt x="0" y="1877105"/>
                    </a:lnTo>
                    <a:cubicBezTo>
                      <a:pt x="0" y="1892969"/>
                      <a:pt x="10596" y="1907259"/>
                      <a:pt x="25794" y="1911861"/>
                    </a:cubicBezTo>
                    <a:cubicBezTo>
                      <a:pt x="29245" y="1912890"/>
                      <a:pt x="32757" y="1913435"/>
                      <a:pt x="36330" y="1913435"/>
                    </a:cubicBezTo>
                    <a:cubicBezTo>
                      <a:pt x="48500" y="1913435"/>
                      <a:pt x="59823" y="1907380"/>
                      <a:pt x="66544" y="1897268"/>
                    </a:cubicBezTo>
                    <a:lnTo>
                      <a:pt x="237658" y="1640658"/>
                    </a:lnTo>
                    <a:lnTo>
                      <a:pt x="243107" y="1632484"/>
                    </a:lnTo>
                    <a:lnTo>
                      <a:pt x="252251" y="1636117"/>
                    </a:lnTo>
                    <a:cubicBezTo>
                      <a:pt x="278105" y="1646410"/>
                      <a:pt x="305232" y="1654584"/>
                      <a:pt x="332842" y="1660397"/>
                    </a:cubicBezTo>
                    <a:lnTo>
                      <a:pt x="341380" y="1662214"/>
                    </a:lnTo>
                    <a:lnTo>
                      <a:pt x="342409" y="1670872"/>
                    </a:lnTo>
                    <a:cubicBezTo>
                      <a:pt x="349554" y="1732633"/>
                      <a:pt x="370141" y="1789308"/>
                      <a:pt x="403565" y="1839443"/>
                    </a:cubicBezTo>
                    <a:lnTo>
                      <a:pt x="442074" y="1897207"/>
                    </a:lnTo>
                    <a:cubicBezTo>
                      <a:pt x="448856" y="1907319"/>
                      <a:pt x="460179" y="1913435"/>
                      <a:pt x="472349" y="1913435"/>
                    </a:cubicBezTo>
                    <a:cubicBezTo>
                      <a:pt x="484520" y="1913435"/>
                      <a:pt x="495782" y="1907380"/>
                      <a:pt x="502563" y="1897268"/>
                    </a:cubicBezTo>
                    <a:lnTo>
                      <a:pt x="541073" y="1839503"/>
                    </a:lnTo>
                    <a:cubicBezTo>
                      <a:pt x="574557" y="1789308"/>
                      <a:pt x="595084" y="1732633"/>
                      <a:pt x="602228" y="1670933"/>
                    </a:cubicBezTo>
                    <a:lnTo>
                      <a:pt x="603258" y="1662274"/>
                    </a:lnTo>
                    <a:lnTo>
                      <a:pt x="611795" y="1660458"/>
                    </a:lnTo>
                    <a:cubicBezTo>
                      <a:pt x="639467" y="1654645"/>
                      <a:pt x="666593" y="1646471"/>
                      <a:pt x="692387" y="1636177"/>
                    </a:cubicBezTo>
                    <a:lnTo>
                      <a:pt x="701530" y="1632544"/>
                    </a:lnTo>
                    <a:lnTo>
                      <a:pt x="706980" y="1640718"/>
                    </a:lnTo>
                    <a:lnTo>
                      <a:pt x="877972" y="1897207"/>
                    </a:lnTo>
                    <a:cubicBezTo>
                      <a:pt x="884754" y="1907259"/>
                      <a:pt x="896077" y="1913314"/>
                      <a:pt x="908247" y="1913314"/>
                    </a:cubicBezTo>
                    <a:cubicBezTo>
                      <a:pt x="911820" y="1913314"/>
                      <a:pt x="915332" y="1912769"/>
                      <a:pt x="918783" y="1911740"/>
                    </a:cubicBezTo>
                    <a:cubicBezTo>
                      <a:pt x="933981" y="1907138"/>
                      <a:pt x="944577" y="1892848"/>
                      <a:pt x="944577" y="1876984"/>
                    </a:cubicBezTo>
                    <a:lnTo>
                      <a:pt x="944577" y="1586345"/>
                    </a:lnTo>
                    <a:cubicBezTo>
                      <a:pt x="944577" y="1502302"/>
                      <a:pt x="898014" y="1424858"/>
                      <a:pt x="823114" y="1384229"/>
                    </a:cubicBezTo>
                    <a:close/>
                    <a:moveTo>
                      <a:pt x="252372" y="384734"/>
                    </a:moveTo>
                    <a:cubicBezTo>
                      <a:pt x="307593" y="278469"/>
                      <a:pt x="378739" y="181468"/>
                      <a:pt x="463690" y="96274"/>
                    </a:cubicBezTo>
                    <a:lnTo>
                      <a:pt x="472289" y="87676"/>
                    </a:lnTo>
                    <a:lnTo>
                      <a:pt x="480887" y="96274"/>
                    </a:lnTo>
                    <a:cubicBezTo>
                      <a:pt x="565899" y="181468"/>
                      <a:pt x="636924" y="278469"/>
                      <a:pt x="692145" y="384552"/>
                    </a:cubicBezTo>
                    <a:lnTo>
                      <a:pt x="702983" y="405381"/>
                    </a:lnTo>
                    <a:lnTo>
                      <a:pt x="679732" y="402111"/>
                    </a:lnTo>
                    <a:cubicBezTo>
                      <a:pt x="611493" y="392544"/>
                      <a:pt x="542163" y="387700"/>
                      <a:pt x="473560" y="387700"/>
                    </a:cubicBezTo>
                    <a:cubicBezTo>
                      <a:pt x="404473" y="387700"/>
                      <a:pt x="334296" y="392605"/>
                      <a:pt x="264845" y="402293"/>
                    </a:cubicBezTo>
                    <a:lnTo>
                      <a:pt x="241594" y="405563"/>
                    </a:lnTo>
                    <a:lnTo>
                      <a:pt x="252372" y="384734"/>
                    </a:lnTo>
                    <a:close/>
                    <a:moveTo>
                      <a:pt x="187220" y="1585134"/>
                    </a:moveTo>
                    <a:lnTo>
                      <a:pt x="94821" y="1723732"/>
                    </a:lnTo>
                    <a:lnTo>
                      <a:pt x="72660" y="1757035"/>
                    </a:lnTo>
                    <a:lnTo>
                      <a:pt x="72660" y="1717011"/>
                    </a:lnTo>
                    <a:lnTo>
                      <a:pt x="72660" y="1586345"/>
                    </a:lnTo>
                    <a:cubicBezTo>
                      <a:pt x="72660" y="1536754"/>
                      <a:pt x="96759" y="1489344"/>
                      <a:pt x="137206" y="1459553"/>
                    </a:cubicBezTo>
                    <a:lnTo>
                      <a:pt x="151072" y="1449320"/>
                    </a:lnTo>
                    <a:lnTo>
                      <a:pt x="156037" y="1465790"/>
                    </a:lnTo>
                    <a:lnTo>
                      <a:pt x="188794" y="1574901"/>
                    </a:lnTo>
                    <a:lnTo>
                      <a:pt x="190429" y="1580350"/>
                    </a:lnTo>
                    <a:lnTo>
                      <a:pt x="187220" y="1585134"/>
                    </a:lnTo>
                    <a:close/>
                    <a:moveTo>
                      <a:pt x="482461" y="1796210"/>
                    </a:moveTo>
                    <a:lnTo>
                      <a:pt x="472289" y="1811772"/>
                    </a:lnTo>
                    <a:lnTo>
                      <a:pt x="462116" y="1796210"/>
                    </a:lnTo>
                    <a:cubicBezTo>
                      <a:pt x="429117" y="1745591"/>
                      <a:pt x="411739" y="1686918"/>
                      <a:pt x="411739" y="1626429"/>
                    </a:cubicBezTo>
                    <a:cubicBezTo>
                      <a:pt x="411739" y="1567029"/>
                      <a:pt x="429238" y="1509931"/>
                      <a:pt x="462298" y="1461309"/>
                    </a:cubicBezTo>
                    <a:lnTo>
                      <a:pt x="472289" y="1446596"/>
                    </a:lnTo>
                    <a:lnTo>
                      <a:pt x="482279" y="1461309"/>
                    </a:lnTo>
                    <a:cubicBezTo>
                      <a:pt x="515339" y="1509991"/>
                      <a:pt x="532838" y="1567090"/>
                      <a:pt x="532838" y="1626429"/>
                    </a:cubicBezTo>
                    <a:cubicBezTo>
                      <a:pt x="532838" y="1686918"/>
                      <a:pt x="515400" y="1745591"/>
                      <a:pt x="482461" y="1796210"/>
                    </a:cubicBezTo>
                    <a:close/>
                    <a:moveTo>
                      <a:pt x="685908" y="1555222"/>
                    </a:moveTo>
                    <a:lnTo>
                      <a:pt x="684274" y="1560551"/>
                    </a:lnTo>
                    <a:lnTo>
                      <a:pt x="679127" y="1562791"/>
                    </a:lnTo>
                    <a:cubicBezTo>
                      <a:pt x="660175" y="1571147"/>
                      <a:pt x="639648" y="1578110"/>
                      <a:pt x="616397" y="1584226"/>
                    </a:cubicBezTo>
                    <a:lnTo>
                      <a:pt x="603258" y="1587677"/>
                    </a:lnTo>
                    <a:lnTo>
                      <a:pt x="601320" y="1574235"/>
                    </a:lnTo>
                    <a:cubicBezTo>
                      <a:pt x="590058" y="1494975"/>
                      <a:pt x="554334" y="1423284"/>
                      <a:pt x="497962" y="1366912"/>
                    </a:cubicBezTo>
                    <a:cubicBezTo>
                      <a:pt x="491059" y="1360010"/>
                      <a:pt x="481977" y="1356255"/>
                      <a:pt x="472289" y="1356255"/>
                    </a:cubicBezTo>
                    <a:cubicBezTo>
                      <a:pt x="462601" y="1356255"/>
                      <a:pt x="453458" y="1360070"/>
                      <a:pt x="446616" y="1366912"/>
                    </a:cubicBezTo>
                    <a:cubicBezTo>
                      <a:pt x="390183" y="1423345"/>
                      <a:pt x="354459" y="1495036"/>
                      <a:pt x="343257" y="1574235"/>
                    </a:cubicBezTo>
                    <a:lnTo>
                      <a:pt x="341319" y="1587737"/>
                    </a:lnTo>
                    <a:lnTo>
                      <a:pt x="328180" y="1584286"/>
                    </a:lnTo>
                    <a:cubicBezTo>
                      <a:pt x="304808" y="1578110"/>
                      <a:pt x="284281" y="1571086"/>
                      <a:pt x="265450" y="1562851"/>
                    </a:cubicBezTo>
                    <a:lnTo>
                      <a:pt x="260304" y="1560611"/>
                    </a:lnTo>
                    <a:lnTo>
                      <a:pt x="258669" y="1555283"/>
                    </a:lnTo>
                    <a:lnTo>
                      <a:pt x="170569" y="1261556"/>
                    </a:lnTo>
                    <a:cubicBezTo>
                      <a:pt x="137751" y="1152263"/>
                      <a:pt x="121100" y="1038914"/>
                      <a:pt x="121100" y="924656"/>
                    </a:cubicBezTo>
                    <a:cubicBezTo>
                      <a:pt x="121100" y="775340"/>
                      <a:pt x="148831" y="629718"/>
                      <a:pt x="203508" y="491846"/>
                    </a:cubicBezTo>
                    <a:lnTo>
                      <a:pt x="205990" y="485610"/>
                    </a:lnTo>
                    <a:lnTo>
                      <a:pt x="212590" y="484399"/>
                    </a:lnTo>
                    <a:cubicBezTo>
                      <a:pt x="297784" y="468716"/>
                      <a:pt x="385157" y="460784"/>
                      <a:pt x="472349" y="460784"/>
                    </a:cubicBezTo>
                    <a:cubicBezTo>
                      <a:pt x="559541" y="460784"/>
                      <a:pt x="646854" y="468716"/>
                      <a:pt x="731926" y="484399"/>
                    </a:cubicBezTo>
                    <a:lnTo>
                      <a:pt x="738526" y="485610"/>
                    </a:lnTo>
                    <a:lnTo>
                      <a:pt x="741009" y="491846"/>
                    </a:lnTo>
                    <a:cubicBezTo>
                      <a:pt x="795746" y="629658"/>
                      <a:pt x="823478" y="775280"/>
                      <a:pt x="823478" y="924656"/>
                    </a:cubicBezTo>
                    <a:cubicBezTo>
                      <a:pt x="823478" y="1038853"/>
                      <a:pt x="806826" y="1152202"/>
                      <a:pt x="774008" y="1261616"/>
                    </a:cubicBezTo>
                    <a:lnTo>
                      <a:pt x="685908" y="1555222"/>
                    </a:lnTo>
                    <a:close/>
                    <a:moveTo>
                      <a:pt x="871917" y="1756974"/>
                    </a:moveTo>
                    <a:lnTo>
                      <a:pt x="849756" y="1723672"/>
                    </a:lnTo>
                    <a:lnTo>
                      <a:pt x="757357" y="1585134"/>
                    </a:lnTo>
                    <a:lnTo>
                      <a:pt x="754209" y="1580411"/>
                    </a:lnTo>
                    <a:lnTo>
                      <a:pt x="755843" y="1574961"/>
                    </a:lnTo>
                    <a:lnTo>
                      <a:pt x="788601" y="1465851"/>
                    </a:lnTo>
                    <a:lnTo>
                      <a:pt x="793566" y="1449381"/>
                    </a:lnTo>
                    <a:lnTo>
                      <a:pt x="807432" y="1459553"/>
                    </a:lnTo>
                    <a:cubicBezTo>
                      <a:pt x="847879" y="1489344"/>
                      <a:pt x="871978" y="1536754"/>
                      <a:pt x="871978" y="1586345"/>
                    </a:cubicBezTo>
                    <a:lnTo>
                      <a:pt x="871978" y="1717011"/>
                    </a:lnTo>
                    <a:lnTo>
                      <a:pt x="871978" y="1756974"/>
                    </a:lnTo>
                    <a:close/>
                  </a:path>
                </a:pathLst>
              </a:custGeom>
              <a:solidFill>
                <a:schemeClr val="accent1"/>
              </a:solidFill>
              <a:ln w="6040" cap="flat">
                <a:noFill/>
                <a:prstDash val="solid"/>
                <a:miter/>
              </a:ln>
            </p:spPr>
            <p:txBody>
              <a:bodyPr rtlCol="0" anchor="ctr"/>
              <a:lstStyle/>
              <a:p>
                <a:endParaRPr lang="zh-CN" altLang="en-US"/>
              </a:p>
            </p:txBody>
          </p:sp>
          <p:sp>
            <p:nvSpPr>
              <p:cNvPr id="14" name="任意多边形 13"/>
              <p:cNvSpPr/>
              <p:nvPr/>
            </p:nvSpPr>
            <p:spPr>
              <a:xfrm>
                <a:off x="10388963" y="4951609"/>
                <a:ext cx="919715" cy="762116"/>
              </a:xfrm>
              <a:custGeom>
                <a:avLst/>
                <a:gdLst>
                  <a:gd name="connsiteX0" fmla="*/ 644492 w 847697"/>
                  <a:gd name="connsiteY0" fmla="*/ 555545 h 702438"/>
                  <a:gd name="connsiteX1" fmla="*/ 637529 w 847697"/>
                  <a:gd name="connsiteY1" fmla="*/ 556332 h 702438"/>
                  <a:gd name="connsiteX2" fmla="*/ 634744 w 847697"/>
                  <a:gd name="connsiteY2" fmla="*/ 562811 h 702438"/>
                  <a:gd name="connsiteX3" fmla="*/ 423849 w 847697"/>
                  <a:gd name="connsiteY3" fmla="*/ 702439 h 702438"/>
                  <a:gd name="connsiteX4" fmla="*/ 212954 w 847697"/>
                  <a:gd name="connsiteY4" fmla="*/ 562811 h 702438"/>
                  <a:gd name="connsiteX5" fmla="*/ 210229 w 847697"/>
                  <a:gd name="connsiteY5" fmla="*/ 556332 h 702438"/>
                  <a:gd name="connsiteX6" fmla="*/ 203266 w 847697"/>
                  <a:gd name="connsiteY6" fmla="*/ 555545 h 702438"/>
                  <a:gd name="connsiteX7" fmla="*/ 0 w 847697"/>
                  <a:gd name="connsiteY7" fmla="*/ 326969 h 702438"/>
                  <a:gd name="connsiteX8" fmla="*/ 184071 w 847697"/>
                  <a:gd name="connsiteY8" fmla="*/ 101542 h 702438"/>
                  <a:gd name="connsiteX9" fmla="*/ 193759 w 847697"/>
                  <a:gd name="connsiteY9" fmla="*/ 99544 h 702438"/>
                  <a:gd name="connsiteX10" fmla="*/ 193759 w 847697"/>
                  <a:gd name="connsiteY10" fmla="*/ 89674 h 702438"/>
                  <a:gd name="connsiteX11" fmla="*/ 193759 w 847697"/>
                  <a:gd name="connsiteY11" fmla="*/ 36330 h 702438"/>
                  <a:gd name="connsiteX12" fmla="*/ 230089 w 847697"/>
                  <a:gd name="connsiteY12" fmla="*/ 0 h 702438"/>
                  <a:gd name="connsiteX13" fmla="*/ 266419 w 847697"/>
                  <a:gd name="connsiteY13" fmla="*/ 36330 h 702438"/>
                  <a:gd name="connsiteX14" fmla="*/ 266419 w 847697"/>
                  <a:gd name="connsiteY14" fmla="*/ 133210 h 702438"/>
                  <a:gd name="connsiteX15" fmla="*/ 255762 w 847697"/>
                  <a:gd name="connsiteY15" fmla="*/ 158883 h 702438"/>
                  <a:gd name="connsiteX16" fmla="*/ 230089 w 847697"/>
                  <a:gd name="connsiteY16" fmla="*/ 169539 h 702438"/>
                  <a:gd name="connsiteX17" fmla="*/ 72660 w 847697"/>
                  <a:gd name="connsiteY17" fmla="*/ 326969 h 702438"/>
                  <a:gd name="connsiteX18" fmla="*/ 230089 w 847697"/>
                  <a:gd name="connsiteY18" fmla="*/ 484399 h 702438"/>
                  <a:gd name="connsiteX19" fmla="*/ 243834 w 847697"/>
                  <a:gd name="connsiteY19" fmla="*/ 484399 h 702438"/>
                  <a:gd name="connsiteX20" fmla="*/ 271929 w 847697"/>
                  <a:gd name="connsiteY20" fmla="*/ 511101 h 702438"/>
                  <a:gd name="connsiteX21" fmla="*/ 423849 w 847697"/>
                  <a:gd name="connsiteY21" fmla="*/ 629718 h 702438"/>
                  <a:gd name="connsiteX22" fmla="*/ 575768 w 847697"/>
                  <a:gd name="connsiteY22" fmla="*/ 511041 h 702438"/>
                  <a:gd name="connsiteX23" fmla="*/ 610887 w 847697"/>
                  <a:gd name="connsiteY23" fmla="*/ 483672 h 702438"/>
                  <a:gd name="connsiteX24" fmla="*/ 612159 w 847697"/>
                  <a:gd name="connsiteY24" fmla="*/ 483672 h 702438"/>
                  <a:gd name="connsiteX25" fmla="*/ 619304 w 847697"/>
                  <a:gd name="connsiteY25" fmla="*/ 484399 h 702438"/>
                  <a:gd name="connsiteX26" fmla="*/ 620151 w 847697"/>
                  <a:gd name="connsiteY26" fmla="*/ 484520 h 702438"/>
                  <a:gd name="connsiteX27" fmla="*/ 620999 w 847697"/>
                  <a:gd name="connsiteY27" fmla="*/ 484520 h 702438"/>
                  <a:gd name="connsiteX28" fmla="*/ 775038 w 847697"/>
                  <a:gd name="connsiteY28" fmla="*/ 326969 h 702438"/>
                  <a:gd name="connsiteX29" fmla="*/ 617790 w 847697"/>
                  <a:gd name="connsiteY29" fmla="*/ 169539 h 702438"/>
                  <a:gd name="connsiteX30" fmla="*/ 581278 w 847697"/>
                  <a:gd name="connsiteY30" fmla="*/ 133210 h 702438"/>
                  <a:gd name="connsiteX31" fmla="*/ 581278 w 847697"/>
                  <a:gd name="connsiteY31" fmla="*/ 36330 h 702438"/>
                  <a:gd name="connsiteX32" fmla="*/ 617608 w 847697"/>
                  <a:gd name="connsiteY32" fmla="*/ 0 h 702438"/>
                  <a:gd name="connsiteX33" fmla="*/ 653938 w 847697"/>
                  <a:gd name="connsiteY33" fmla="*/ 36330 h 702438"/>
                  <a:gd name="connsiteX34" fmla="*/ 653938 w 847697"/>
                  <a:gd name="connsiteY34" fmla="*/ 89674 h 702438"/>
                  <a:gd name="connsiteX35" fmla="*/ 653938 w 847697"/>
                  <a:gd name="connsiteY35" fmla="*/ 99544 h 702438"/>
                  <a:gd name="connsiteX36" fmla="*/ 663626 w 847697"/>
                  <a:gd name="connsiteY36" fmla="*/ 101542 h 702438"/>
                  <a:gd name="connsiteX37" fmla="*/ 847697 w 847697"/>
                  <a:gd name="connsiteY37" fmla="*/ 326969 h 702438"/>
                  <a:gd name="connsiteX38" fmla="*/ 644492 w 847697"/>
                  <a:gd name="connsiteY38" fmla="*/ 555545 h 7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7697" h="702438">
                    <a:moveTo>
                      <a:pt x="644492" y="555545"/>
                    </a:moveTo>
                    <a:lnTo>
                      <a:pt x="637529" y="556332"/>
                    </a:lnTo>
                    <a:lnTo>
                      <a:pt x="634744" y="562811"/>
                    </a:lnTo>
                    <a:cubicBezTo>
                      <a:pt x="598595" y="647641"/>
                      <a:pt x="515824" y="702439"/>
                      <a:pt x="423849" y="702439"/>
                    </a:cubicBezTo>
                    <a:cubicBezTo>
                      <a:pt x="331874" y="702439"/>
                      <a:pt x="249102" y="647641"/>
                      <a:pt x="212954" y="562811"/>
                    </a:cubicBezTo>
                    <a:lnTo>
                      <a:pt x="210229" y="556332"/>
                    </a:lnTo>
                    <a:lnTo>
                      <a:pt x="203266" y="555545"/>
                    </a:lnTo>
                    <a:cubicBezTo>
                      <a:pt x="87373" y="541982"/>
                      <a:pt x="0" y="443770"/>
                      <a:pt x="0" y="326969"/>
                    </a:cubicBezTo>
                    <a:cubicBezTo>
                      <a:pt x="0" y="218040"/>
                      <a:pt x="77383" y="123219"/>
                      <a:pt x="184071" y="101542"/>
                    </a:cubicBezTo>
                    <a:lnTo>
                      <a:pt x="193759" y="99544"/>
                    </a:lnTo>
                    <a:lnTo>
                      <a:pt x="193759" y="89674"/>
                    </a:lnTo>
                    <a:lnTo>
                      <a:pt x="193759" y="36330"/>
                    </a:lnTo>
                    <a:cubicBezTo>
                      <a:pt x="193759" y="16288"/>
                      <a:pt x="210047" y="0"/>
                      <a:pt x="230089" y="0"/>
                    </a:cubicBezTo>
                    <a:cubicBezTo>
                      <a:pt x="250131" y="0"/>
                      <a:pt x="266419" y="16288"/>
                      <a:pt x="266419" y="36330"/>
                    </a:cubicBezTo>
                    <a:lnTo>
                      <a:pt x="266419" y="133210"/>
                    </a:lnTo>
                    <a:cubicBezTo>
                      <a:pt x="266419" y="142898"/>
                      <a:pt x="262665" y="152041"/>
                      <a:pt x="255762" y="158883"/>
                    </a:cubicBezTo>
                    <a:cubicBezTo>
                      <a:pt x="248920" y="165725"/>
                      <a:pt x="239777" y="169539"/>
                      <a:pt x="230089" y="169539"/>
                    </a:cubicBezTo>
                    <a:cubicBezTo>
                      <a:pt x="143261" y="169539"/>
                      <a:pt x="72660" y="240141"/>
                      <a:pt x="72660" y="326969"/>
                    </a:cubicBezTo>
                    <a:cubicBezTo>
                      <a:pt x="72660" y="413797"/>
                      <a:pt x="143261" y="484399"/>
                      <a:pt x="230089" y="484399"/>
                    </a:cubicBezTo>
                    <a:lnTo>
                      <a:pt x="243834" y="484399"/>
                    </a:lnTo>
                    <a:cubicBezTo>
                      <a:pt x="257155" y="487063"/>
                      <a:pt x="268478" y="497477"/>
                      <a:pt x="271929" y="511101"/>
                    </a:cubicBezTo>
                    <a:cubicBezTo>
                      <a:pt x="289791" y="580976"/>
                      <a:pt x="352218" y="629718"/>
                      <a:pt x="423849" y="629718"/>
                    </a:cubicBezTo>
                    <a:cubicBezTo>
                      <a:pt x="495479" y="629718"/>
                      <a:pt x="557906" y="580915"/>
                      <a:pt x="575768" y="511041"/>
                    </a:cubicBezTo>
                    <a:cubicBezTo>
                      <a:pt x="579825" y="495176"/>
                      <a:pt x="594599" y="483672"/>
                      <a:pt x="610887" y="483672"/>
                    </a:cubicBezTo>
                    <a:cubicBezTo>
                      <a:pt x="611311" y="483672"/>
                      <a:pt x="611674" y="483672"/>
                      <a:pt x="612159" y="483672"/>
                    </a:cubicBezTo>
                    <a:cubicBezTo>
                      <a:pt x="613188" y="483733"/>
                      <a:pt x="617487" y="484156"/>
                      <a:pt x="619304" y="484399"/>
                    </a:cubicBezTo>
                    <a:lnTo>
                      <a:pt x="620151" y="484520"/>
                    </a:lnTo>
                    <a:lnTo>
                      <a:pt x="620999" y="484520"/>
                    </a:lnTo>
                    <a:cubicBezTo>
                      <a:pt x="705950" y="484338"/>
                      <a:pt x="775038" y="413676"/>
                      <a:pt x="775038" y="326969"/>
                    </a:cubicBezTo>
                    <a:cubicBezTo>
                      <a:pt x="775038" y="240262"/>
                      <a:pt x="704497" y="169661"/>
                      <a:pt x="617790" y="169539"/>
                    </a:cubicBezTo>
                    <a:cubicBezTo>
                      <a:pt x="597627" y="169539"/>
                      <a:pt x="581278" y="153191"/>
                      <a:pt x="581278" y="133210"/>
                    </a:cubicBezTo>
                    <a:lnTo>
                      <a:pt x="581278" y="36330"/>
                    </a:lnTo>
                    <a:cubicBezTo>
                      <a:pt x="581278" y="16288"/>
                      <a:pt x="597566" y="0"/>
                      <a:pt x="617608" y="0"/>
                    </a:cubicBezTo>
                    <a:cubicBezTo>
                      <a:pt x="637650" y="0"/>
                      <a:pt x="653938" y="16288"/>
                      <a:pt x="653938" y="36330"/>
                    </a:cubicBezTo>
                    <a:lnTo>
                      <a:pt x="653938" y="89674"/>
                    </a:lnTo>
                    <a:lnTo>
                      <a:pt x="653938" y="99544"/>
                    </a:lnTo>
                    <a:lnTo>
                      <a:pt x="663626" y="101542"/>
                    </a:lnTo>
                    <a:cubicBezTo>
                      <a:pt x="770254" y="123280"/>
                      <a:pt x="847697" y="218040"/>
                      <a:pt x="847697" y="326969"/>
                    </a:cubicBezTo>
                    <a:cubicBezTo>
                      <a:pt x="847697" y="443770"/>
                      <a:pt x="760324" y="541982"/>
                      <a:pt x="644492" y="555545"/>
                    </a:cubicBezTo>
                    <a:close/>
                  </a:path>
                </a:pathLst>
              </a:custGeom>
              <a:solidFill>
                <a:schemeClr val="accent1">
                  <a:lumMod val="60000"/>
                  <a:lumOff val="40000"/>
                </a:schemeClr>
              </a:solidFill>
              <a:ln w="6040" cap="flat">
                <a:noFill/>
                <a:prstDash val="solid"/>
                <a:miter/>
              </a:ln>
            </p:spPr>
            <p:txBody>
              <a:bodyPr rtlCol="0" anchor="ctr"/>
              <a:lstStyle/>
              <a:p>
                <a:endParaRPr lang="zh-CN" altLang="en-US"/>
              </a:p>
            </p:txBody>
          </p:sp>
        </p:grpSp>
      </p:grpSp>
      <p:sp>
        <p:nvSpPr>
          <p:cNvPr id="24" name="矩形 23"/>
          <p:cNvSpPr/>
          <p:nvPr/>
        </p:nvSpPr>
        <p:spPr>
          <a:xfrm>
            <a:off x="660400" y="1953462"/>
            <a:ext cx="6096000" cy="646331"/>
          </a:xfrm>
          <a:prstGeom prst="rect">
            <a:avLst/>
          </a:prstGeom>
        </p:spPr>
        <p:txBody>
          <a:bodyPr>
            <a:spAutoFit/>
          </a:bodyPr>
          <a:lstStyle/>
          <a:p>
            <a:r>
              <a:rPr lang="zh-CN" altLang="en-US" dirty="0"/>
              <a:t>从</a:t>
            </a:r>
            <a:r>
              <a:rPr lang="en-US" altLang="zh-CN" dirty="0"/>
              <a:t>2019</a:t>
            </a:r>
            <a:r>
              <a:rPr lang="zh-CN" altLang="en-US" dirty="0"/>
              <a:t>年开始，河南省实现了职称网上自主申报。</a:t>
            </a:r>
            <a:r>
              <a:rPr lang="en-US" altLang="zh-CN" dirty="0"/>
              <a:t>(</a:t>
            </a:r>
            <a:r>
              <a:rPr lang="zh-CN" altLang="en-US" dirty="0"/>
              <a:t>河南省人力资源和社会保障厅官网</a:t>
            </a:r>
            <a:r>
              <a:rPr lang="en-US" altLang="zh-CN" dirty="0"/>
              <a:t>---</a:t>
            </a:r>
            <a:r>
              <a:rPr lang="zh-CN" altLang="en-US" dirty="0"/>
              <a:t>职称评审</a:t>
            </a:r>
            <a:r>
              <a:rPr lang="en-US" altLang="zh-CN" dirty="0"/>
              <a:t>---</a:t>
            </a:r>
            <a:r>
              <a:rPr lang="zh-CN" altLang="en-US" dirty="0"/>
              <a:t>职称申报系统）</a:t>
            </a:r>
            <a:endParaRPr lang="zh-CN" alt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关于职称</a:t>
            </a:r>
            <a:r>
              <a:rPr lang="en-US" altLang="zh-CN" dirty="0" smtClean="0"/>
              <a:t>-</a:t>
            </a:r>
            <a:r>
              <a:rPr lang="zh-CN" altLang="en-US" dirty="0" smtClean="0"/>
              <a:t>申报条件</a:t>
            </a:r>
            <a:endParaRPr lang="zh-CN" altLang="en-US" dirty="0"/>
          </a:p>
        </p:txBody>
      </p:sp>
      <p:grpSp>
        <p:nvGrpSpPr>
          <p:cNvPr id="3" name="组合 2"/>
          <p:cNvGrpSpPr/>
          <p:nvPr/>
        </p:nvGrpSpPr>
        <p:grpSpPr>
          <a:xfrm>
            <a:off x="660402" y="1813833"/>
            <a:ext cx="13460187" cy="3680366"/>
            <a:chOff x="657371" y="2090058"/>
            <a:chExt cx="13460187" cy="3680366"/>
          </a:xfrm>
        </p:grpSpPr>
        <p:sp>
          <p:nvSpPr>
            <p:cNvPr id="5" name="矩形 4"/>
            <p:cNvSpPr/>
            <p:nvPr/>
          </p:nvSpPr>
          <p:spPr>
            <a:xfrm>
              <a:off x="3259058" y="2430514"/>
              <a:ext cx="10858500" cy="461665"/>
            </a:xfrm>
            <a:prstGeom prst="rect">
              <a:avLst/>
            </a:prstGeom>
          </p:spPr>
          <p:txBody>
            <a:bodyPr wrap="square" anchor="b" anchorCtr="0">
              <a:spAutoFit/>
            </a:bodyPr>
            <a:lstStyle/>
            <a:p>
              <a:pPr>
                <a:buSzPct val="25000"/>
              </a:pPr>
              <a:r>
                <a:rPr lang="zh-CN" altLang="en-US" sz="2400" b="1" dirty="0" smtClean="0">
                  <a:solidFill>
                    <a:schemeClr val="accent1"/>
                  </a:solidFill>
                </a:rPr>
                <a:t>申报</a:t>
              </a:r>
              <a:r>
                <a:rPr lang="zh-CN" altLang="en-US" sz="2400" b="1" dirty="0" smtClean="0"/>
                <a:t>初</a:t>
              </a:r>
              <a:r>
                <a:rPr lang="zh-CN" altLang="en-US" sz="2400" b="1" dirty="0"/>
                <a:t>定员级和助理工程师条件：</a:t>
              </a:r>
              <a:endParaRPr lang="zh-CN" altLang="en-US" sz="2400" b="1" dirty="0"/>
            </a:p>
          </p:txBody>
        </p:sp>
        <p:sp>
          <p:nvSpPr>
            <p:cNvPr id="6" name="矩形 5"/>
            <p:cNvSpPr/>
            <p:nvPr/>
          </p:nvSpPr>
          <p:spPr>
            <a:xfrm>
              <a:off x="657372" y="2090058"/>
              <a:ext cx="1185942" cy="3680366"/>
            </a:xfrm>
            <a:prstGeom prst="rect">
              <a:avLst/>
            </a:pr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3765"/>
              <a:endParaRPr lang="zh-CN" altLang="en-US" sz="3200" b="1" dirty="0">
                <a:solidFill>
                  <a:schemeClr val="tx1"/>
                </a:solidFill>
              </a:endParaRPr>
            </a:p>
          </p:txBody>
        </p:sp>
        <p:sp>
          <p:nvSpPr>
            <p:cNvPr id="7" name="文本框 6"/>
            <p:cNvSpPr txBox="1"/>
            <p:nvPr/>
          </p:nvSpPr>
          <p:spPr>
            <a:xfrm>
              <a:off x="3259059" y="2892179"/>
              <a:ext cx="7678820" cy="2733056"/>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pPr>
              <a:br>
                <a:rPr lang="en-US" altLang="zh-CN" dirty="0" smtClean="0">
                  <a:solidFill>
                    <a:schemeClr val="tx1"/>
                  </a:solidFill>
                </a:rPr>
              </a:br>
              <a:r>
                <a:rPr lang="en-US" altLang="zh-CN" dirty="0" smtClean="0">
                  <a:solidFill>
                    <a:schemeClr val="tx1"/>
                  </a:solidFill>
                </a:rPr>
                <a:t>1</a:t>
              </a:r>
              <a:r>
                <a:rPr lang="en-US" altLang="zh-CN" dirty="0">
                  <a:solidFill>
                    <a:schemeClr val="tx1"/>
                  </a:solidFill>
                </a:rPr>
                <a:t>.</a:t>
              </a:r>
              <a:r>
                <a:rPr lang="zh-CN" altLang="en-US" dirty="0">
                  <a:solidFill>
                    <a:schemeClr val="tx1"/>
                  </a:solidFill>
                </a:rPr>
                <a:t>中专（含技工院校中级工班）毕业后，见习（试用）</a:t>
              </a:r>
              <a:r>
                <a:rPr lang="en-US" altLang="zh-CN" dirty="0">
                  <a:solidFill>
                    <a:schemeClr val="tx1"/>
                  </a:solidFill>
                </a:rPr>
                <a:t>1</a:t>
              </a:r>
              <a:r>
                <a:rPr lang="zh-CN" altLang="en-US" dirty="0">
                  <a:solidFill>
                    <a:schemeClr val="tx1"/>
                  </a:solidFill>
                </a:rPr>
                <a:t>年期满，可初定员级职称；见习（试用）</a:t>
              </a:r>
              <a:r>
                <a:rPr lang="en-US" altLang="zh-CN" dirty="0">
                  <a:solidFill>
                    <a:schemeClr val="tx1"/>
                  </a:solidFill>
                </a:rPr>
                <a:t>1</a:t>
              </a:r>
              <a:r>
                <a:rPr lang="zh-CN" altLang="en-US" dirty="0">
                  <a:solidFill>
                    <a:schemeClr val="tx1"/>
                  </a:solidFill>
                </a:rPr>
                <a:t>年期满，再从事本专业工作满</a:t>
              </a:r>
              <a:r>
                <a:rPr lang="en-US" altLang="zh-CN" dirty="0">
                  <a:solidFill>
                    <a:schemeClr val="tx1"/>
                  </a:solidFill>
                </a:rPr>
                <a:t>4</a:t>
              </a:r>
              <a:r>
                <a:rPr lang="zh-CN" altLang="en-US" dirty="0">
                  <a:solidFill>
                    <a:schemeClr val="tx1"/>
                  </a:solidFill>
                </a:rPr>
                <a:t>年，可初定助理工程师。</a:t>
              </a:r>
              <a:endParaRPr lang="zh-CN" altLang="en-US" dirty="0">
                <a:solidFill>
                  <a:schemeClr val="tx1"/>
                </a:solidFill>
              </a:endParaRPr>
            </a:p>
            <a:p>
              <a:pPr algn="l">
                <a:lnSpc>
                  <a:spcPct val="130000"/>
                </a:lnSpc>
              </a:pPr>
              <a:r>
                <a:rPr lang="en-US" altLang="zh-CN" dirty="0">
                  <a:solidFill>
                    <a:schemeClr val="tx1"/>
                  </a:solidFill>
                </a:rPr>
                <a:t>2.</a:t>
              </a:r>
              <a:r>
                <a:rPr lang="zh-CN" altLang="en-US" dirty="0">
                  <a:solidFill>
                    <a:schemeClr val="tx1"/>
                  </a:solidFill>
                </a:rPr>
                <a:t>大学专科（含技工院校高级工班）毕业后，见习（试用）</a:t>
              </a:r>
              <a:r>
                <a:rPr lang="en-US" altLang="zh-CN" dirty="0">
                  <a:solidFill>
                    <a:schemeClr val="tx1"/>
                  </a:solidFill>
                </a:rPr>
                <a:t>1</a:t>
              </a:r>
              <a:r>
                <a:rPr lang="zh-CN" altLang="en-US" dirty="0">
                  <a:solidFill>
                    <a:schemeClr val="tx1"/>
                  </a:solidFill>
                </a:rPr>
                <a:t>年期满，可初定员级职称；见习（试用）</a:t>
              </a:r>
              <a:r>
                <a:rPr lang="en-US" altLang="zh-CN" dirty="0">
                  <a:solidFill>
                    <a:schemeClr val="tx1"/>
                  </a:solidFill>
                </a:rPr>
                <a:t>1</a:t>
              </a:r>
              <a:r>
                <a:rPr lang="zh-CN" altLang="en-US" dirty="0">
                  <a:solidFill>
                    <a:schemeClr val="tx1"/>
                  </a:solidFill>
                </a:rPr>
                <a:t>年期满，再从事本专业工作满</a:t>
              </a:r>
              <a:r>
                <a:rPr lang="en-US" altLang="zh-CN" dirty="0">
                  <a:solidFill>
                    <a:schemeClr val="tx1"/>
                  </a:solidFill>
                </a:rPr>
                <a:t>2</a:t>
              </a:r>
              <a:r>
                <a:rPr lang="zh-CN" altLang="en-US" dirty="0">
                  <a:solidFill>
                    <a:schemeClr val="tx1"/>
                  </a:solidFill>
                </a:rPr>
                <a:t>年，可初定助理工程师。</a:t>
              </a:r>
              <a:endParaRPr lang="zh-CN" altLang="en-US" dirty="0">
                <a:solidFill>
                  <a:schemeClr val="tx1"/>
                </a:solidFill>
              </a:endParaRPr>
            </a:p>
            <a:p>
              <a:pPr algn="l">
                <a:lnSpc>
                  <a:spcPct val="130000"/>
                </a:lnSpc>
              </a:pPr>
              <a:r>
                <a:rPr lang="en-US" altLang="zh-CN" dirty="0">
                  <a:solidFill>
                    <a:schemeClr val="tx1"/>
                  </a:solidFill>
                </a:rPr>
                <a:t>3.</a:t>
              </a:r>
              <a:r>
                <a:rPr lang="zh-CN" altLang="en-US" dirty="0">
                  <a:solidFill>
                    <a:schemeClr val="tx1"/>
                  </a:solidFill>
                </a:rPr>
                <a:t>大学本科（含技工院校预备技师班和技师班）毕业后，见习（试用）</a:t>
              </a:r>
              <a:r>
                <a:rPr lang="en-US" altLang="zh-CN" dirty="0">
                  <a:solidFill>
                    <a:schemeClr val="tx1"/>
                  </a:solidFill>
                </a:rPr>
                <a:t>1</a:t>
              </a:r>
              <a:r>
                <a:rPr lang="zh-CN" altLang="en-US" dirty="0">
                  <a:solidFill>
                    <a:schemeClr val="tx1"/>
                  </a:solidFill>
                </a:rPr>
                <a:t>年期满，可初定助理工程师。</a:t>
              </a:r>
              <a:endParaRPr lang="zh-CN" altLang="en-US" dirty="0">
                <a:solidFill>
                  <a:schemeClr val="tx1"/>
                </a:solidFill>
              </a:endParaRPr>
            </a:p>
            <a:p>
              <a:pPr algn="l">
                <a:lnSpc>
                  <a:spcPct val="130000"/>
                </a:lnSpc>
              </a:pPr>
              <a:r>
                <a:rPr lang="en-US" altLang="zh-CN" dirty="0">
                  <a:solidFill>
                    <a:schemeClr val="tx1"/>
                  </a:solidFill>
                </a:rPr>
                <a:t>4.</a:t>
              </a:r>
              <a:r>
                <a:rPr lang="zh-CN" altLang="en-US" dirty="0">
                  <a:solidFill>
                    <a:schemeClr val="tx1"/>
                  </a:solidFill>
                </a:rPr>
                <a:t>硕士研究生毕业取得硕士学位后，可初定助理工程师。</a:t>
              </a:r>
              <a:endParaRPr lang="zh-CN" altLang="en-US" dirty="0">
                <a:solidFill>
                  <a:schemeClr val="tx1"/>
                </a:solidFill>
              </a:endParaRPr>
            </a:p>
            <a:p>
              <a:pPr algn="l">
                <a:lnSpc>
                  <a:spcPct val="130000"/>
                </a:lnSpc>
              </a:pPr>
              <a:br>
                <a:rPr lang="en-US" altLang="zh-CN" dirty="0" smtClean="0">
                  <a:solidFill>
                    <a:schemeClr val="tx1"/>
                  </a:solidFill>
                </a:rPr>
              </a:br>
              <a:r>
                <a:rPr lang="zh-CN" altLang="en-US" dirty="0" smtClean="0">
                  <a:solidFill>
                    <a:schemeClr val="tx1"/>
                  </a:solidFill>
                </a:rPr>
                <a:t>申请</a:t>
              </a:r>
              <a:r>
                <a:rPr lang="zh-CN" altLang="en-US" dirty="0">
                  <a:solidFill>
                    <a:schemeClr val="tx1"/>
                  </a:solidFill>
                </a:rPr>
                <a:t>职称初定人员，所学专业应与现从事专业技术工作一致或相近。专业相近一般按“大文大理”掌握，单位另有从严规定的按单位规定执行。所学专业与现从事专业技术工作不一致或不相近的，初定职称的年限，在上述规定年限的基础上增加</a:t>
              </a:r>
              <a:r>
                <a:rPr lang="en-US" altLang="zh-CN" dirty="0">
                  <a:solidFill>
                    <a:schemeClr val="tx1"/>
                  </a:solidFill>
                </a:rPr>
                <a:t>1</a:t>
              </a:r>
              <a:r>
                <a:rPr lang="zh-CN" altLang="en-US" dirty="0">
                  <a:solidFill>
                    <a:schemeClr val="tx1"/>
                  </a:solidFill>
                </a:rPr>
                <a:t>年</a:t>
              </a:r>
              <a:r>
                <a:rPr lang="zh-CN" altLang="en-US" dirty="0" smtClean="0">
                  <a:solidFill>
                    <a:schemeClr val="tx1"/>
                  </a:solidFill>
                </a:rPr>
                <a:t>。</a:t>
              </a:r>
              <a:endParaRPr lang="zh-CN" altLang="en-US" dirty="0">
                <a:solidFill>
                  <a:schemeClr val="tx1"/>
                </a:solidFill>
              </a:endParaRPr>
            </a:p>
          </p:txBody>
        </p:sp>
        <p:sp>
          <p:nvSpPr>
            <p:cNvPr id="9" name="矩形 8"/>
            <p:cNvSpPr/>
            <p:nvPr/>
          </p:nvSpPr>
          <p:spPr>
            <a:xfrm>
              <a:off x="657371" y="2330068"/>
              <a:ext cx="2146156" cy="562111"/>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defTabSz="913765"/>
              <a:endParaRPr lang="zh-CN" altLang="en-US" sz="3200" b="1" dirty="0">
                <a:solidFill>
                  <a:schemeClr val="tx1"/>
                </a:solidFill>
              </a:endParaRPr>
            </a:p>
          </p:txBody>
        </p:sp>
        <p:sp>
          <p:nvSpPr>
            <p:cNvPr id="10" name="文本框 9"/>
            <p:cNvSpPr txBox="1"/>
            <p:nvPr/>
          </p:nvSpPr>
          <p:spPr>
            <a:xfrm>
              <a:off x="1041403" y="2387107"/>
              <a:ext cx="2017630" cy="2864503"/>
            </a:xfrm>
            <a:prstGeom prst="rect">
              <a:avLst/>
            </a:prstGeom>
            <a:noFill/>
          </p:spPr>
          <p:txBody>
            <a:bodyPr wrap="square" lIns="90000" tIns="46800" rIns="90000" bIns="46800" rtlCol="0" anchor="b" anchorCtr="0">
              <a:spAutoFit/>
            </a:bodyPr>
            <a:lstStyle/>
            <a:p>
              <a:r>
                <a:rPr lang="zh-CN" altLang="en-US" b="1" dirty="0" smtClean="0">
                  <a:solidFill>
                    <a:schemeClr val="bg1"/>
                  </a:solidFill>
                </a:rPr>
                <a:t>初定助理级职称</a:t>
              </a:r>
              <a:endParaRPr lang="en-US" altLang="zh-CN" b="1" dirty="0">
                <a:solidFill>
                  <a:schemeClr val="bg1"/>
                </a:solidFill>
              </a:endParaRPr>
            </a:p>
            <a:p>
              <a:endParaRPr lang="en-US" altLang="zh-CN" b="1" dirty="0"/>
            </a:p>
            <a:p>
              <a:br>
                <a:rPr lang="en-US" altLang="zh-CN" b="1" dirty="0"/>
              </a:br>
              <a:r>
                <a:rPr lang="zh-CN" altLang="en-US" b="1" dirty="0" smtClean="0"/>
                <a:t>中级工程师职称</a:t>
              </a:r>
              <a:endParaRPr lang="en-US" altLang="zh-CN" b="1" dirty="0"/>
            </a:p>
            <a:p>
              <a:endParaRPr lang="en-US" altLang="zh-CN" b="1" dirty="0"/>
            </a:p>
            <a:p>
              <a:br>
                <a:rPr lang="en-US" altLang="zh-CN" b="1" dirty="0"/>
              </a:br>
              <a:r>
                <a:rPr lang="zh-CN" altLang="en-US" b="1" dirty="0" smtClean="0"/>
                <a:t>高级工程师职称</a:t>
              </a:r>
              <a:endParaRPr lang="en-US" altLang="zh-CN" b="1" dirty="0"/>
            </a:p>
            <a:p>
              <a:endParaRPr lang="en-US" altLang="zh-CN" b="1" dirty="0"/>
            </a:p>
            <a:p>
              <a:br>
                <a:rPr lang="en-US" altLang="zh-CN" b="1" dirty="0" smtClean="0"/>
              </a:br>
              <a:r>
                <a:rPr lang="zh-CN" altLang="en-US" b="1" dirty="0" smtClean="0"/>
                <a:t>正高级工程师职称</a:t>
              </a:r>
              <a:endParaRPr lang="en-US" altLang="zh-CN" b="1" dirty="0"/>
            </a:p>
          </p:txBody>
        </p:sp>
      </p:gr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关于职称</a:t>
            </a:r>
            <a:r>
              <a:rPr lang="en-US" altLang="zh-CN" dirty="0" smtClean="0"/>
              <a:t>-</a:t>
            </a:r>
            <a:r>
              <a:rPr lang="zh-CN" altLang="en-US" dirty="0" smtClean="0"/>
              <a:t>申报条件</a:t>
            </a:r>
            <a:endParaRPr lang="zh-CN" altLang="en-US" dirty="0"/>
          </a:p>
        </p:txBody>
      </p:sp>
      <p:grpSp>
        <p:nvGrpSpPr>
          <p:cNvPr id="3" name="组合 2"/>
          <p:cNvGrpSpPr/>
          <p:nvPr/>
        </p:nvGrpSpPr>
        <p:grpSpPr>
          <a:xfrm>
            <a:off x="660403" y="1813833"/>
            <a:ext cx="13460186" cy="3680366"/>
            <a:chOff x="657372" y="2090058"/>
            <a:chExt cx="13460186" cy="3680366"/>
          </a:xfrm>
        </p:grpSpPr>
        <p:sp>
          <p:nvSpPr>
            <p:cNvPr id="5" name="矩形 4"/>
            <p:cNvSpPr/>
            <p:nvPr/>
          </p:nvSpPr>
          <p:spPr>
            <a:xfrm>
              <a:off x="3259058" y="2368959"/>
              <a:ext cx="10858500" cy="523220"/>
            </a:xfrm>
            <a:prstGeom prst="rect">
              <a:avLst/>
            </a:prstGeom>
          </p:spPr>
          <p:txBody>
            <a:bodyPr wrap="square" anchor="b" anchorCtr="0">
              <a:spAutoFit/>
            </a:bodyPr>
            <a:lstStyle/>
            <a:p>
              <a:pPr>
                <a:buSzPct val="25000"/>
              </a:pPr>
              <a:r>
                <a:rPr lang="zh-CN" altLang="en-US" sz="2400" b="1" dirty="0" smtClean="0">
                  <a:solidFill>
                    <a:schemeClr val="accent1"/>
                  </a:solidFill>
                </a:rPr>
                <a:t>申报</a:t>
              </a:r>
              <a:r>
                <a:rPr lang="zh-CN" altLang="en-US" sz="2400" b="1" dirty="0" smtClean="0"/>
                <a:t>中级</a:t>
              </a:r>
              <a:r>
                <a:rPr lang="zh-CN" altLang="en-US" sz="2400" b="1" dirty="0"/>
                <a:t>工程师条件</a:t>
              </a:r>
              <a:r>
                <a:rPr lang="zh-CN" altLang="en-US" sz="2800" b="1" dirty="0"/>
                <a:t>：</a:t>
              </a:r>
              <a:endParaRPr lang="en-US" altLang="zh-CN" sz="2800" b="1" dirty="0"/>
            </a:p>
          </p:txBody>
        </p:sp>
        <p:sp>
          <p:nvSpPr>
            <p:cNvPr id="6" name="矩形 5"/>
            <p:cNvSpPr/>
            <p:nvPr/>
          </p:nvSpPr>
          <p:spPr>
            <a:xfrm>
              <a:off x="657372" y="2090058"/>
              <a:ext cx="1185942" cy="3680366"/>
            </a:xfrm>
            <a:prstGeom prst="rect">
              <a:avLst/>
            </a:pr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3765"/>
              <a:endParaRPr lang="zh-CN" altLang="en-US" sz="3200" b="1" dirty="0">
                <a:solidFill>
                  <a:schemeClr val="tx1"/>
                </a:solidFill>
              </a:endParaRPr>
            </a:p>
          </p:txBody>
        </p:sp>
        <p:sp>
          <p:nvSpPr>
            <p:cNvPr id="7" name="文本框 6"/>
            <p:cNvSpPr txBox="1"/>
            <p:nvPr/>
          </p:nvSpPr>
          <p:spPr>
            <a:xfrm>
              <a:off x="3259059" y="2892179"/>
              <a:ext cx="7678820" cy="2733056"/>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pPr>
              <a:br>
                <a:rPr lang="en-US" altLang="zh-CN" dirty="0" smtClean="0">
                  <a:solidFill>
                    <a:schemeClr val="tx1"/>
                  </a:solidFill>
                </a:rPr>
              </a:br>
              <a:r>
                <a:rPr lang="en-US" altLang="zh-CN" dirty="0" smtClean="0">
                  <a:solidFill>
                    <a:schemeClr val="tx1"/>
                  </a:solidFill>
                </a:rPr>
                <a:t>1</a:t>
              </a:r>
              <a:r>
                <a:rPr lang="en-US" altLang="zh-CN" dirty="0">
                  <a:solidFill>
                    <a:schemeClr val="tx1"/>
                  </a:solidFill>
                </a:rPr>
                <a:t>.</a:t>
              </a:r>
              <a:r>
                <a:rPr lang="zh-CN" altLang="en-US" dirty="0">
                  <a:solidFill>
                    <a:schemeClr val="tx1"/>
                  </a:solidFill>
                </a:rPr>
                <a:t>博士研究生毕业、或取得博士学位可初定中级工程师</a:t>
              </a:r>
              <a:r>
                <a:rPr lang="zh-CN" altLang="en-US" dirty="0" smtClean="0">
                  <a:solidFill>
                    <a:schemeClr val="tx1"/>
                  </a:solidFill>
                </a:rPr>
                <a:t>。</a:t>
              </a:r>
              <a:br>
                <a:rPr lang="en-US" altLang="zh-CN" dirty="0">
                  <a:solidFill>
                    <a:schemeClr val="tx1"/>
                  </a:solidFill>
                </a:rPr>
              </a:br>
              <a:r>
                <a:rPr lang="en-US" altLang="zh-CN" dirty="0">
                  <a:solidFill>
                    <a:schemeClr val="tx1"/>
                  </a:solidFill>
                </a:rPr>
                <a:t>2.</a:t>
              </a:r>
              <a:r>
                <a:rPr lang="zh-CN" altLang="en-US" dirty="0">
                  <a:solidFill>
                    <a:schemeClr val="tx1"/>
                  </a:solidFill>
                </a:rPr>
                <a:t>具备研究生学历、或具备硕士学位、或具备第二学士学位，从事本专业工作满</a:t>
              </a:r>
              <a:r>
                <a:rPr lang="en-US" altLang="zh-CN" dirty="0">
                  <a:solidFill>
                    <a:schemeClr val="tx1"/>
                  </a:solidFill>
                </a:rPr>
                <a:t>3</a:t>
              </a:r>
              <a:r>
                <a:rPr lang="zh-CN" altLang="en-US" dirty="0">
                  <a:solidFill>
                    <a:schemeClr val="tx1"/>
                  </a:solidFill>
                </a:rPr>
                <a:t>年、或担任助理工程师满</a:t>
              </a:r>
              <a:r>
                <a:rPr lang="en-US" altLang="zh-CN" dirty="0">
                  <a:solidFill>
                    <a:schemeClr val="tx1"/>
                  </a:solidFill>
                </a:rPr>
                <a:t>2</a:t>
              </a:r>
              <a:r>
                <a:rPr lang="zh-CN" altLang="en-US" dirty="0">
                  <a:solidFill>
                    <a:schemeClr val="tx1"/>
                  </a:solidFill>
                </a:rPr>
                <a:t>年。</a:t>
              </a:r>
              <a:endParaRPr lang="zh-CN" altLang="en-US" dirty="0">
                <a:solidFill>
                  <a:schemeClr val="tx1"/>
                </a:solidFill>
              </a:endParaRPr>
            </a:p>
            <a:p>
              <a:pPr algn="l">
                <a:lnSpc>
                  <a:spcPct val="130000"/>
                </a:lnSpc>
              </a:pPr>
              <a:r>
                <a:rPr lang="en-US" altLang="zh-CN" dirty="0">
                  <a:solidFill>
                    <a:schemeClr val="tx1"/>
                  </a:solidFill>
                </a:rPr>
                <a:t>3.</a:t>
              </a:r>
              <a:r>
                <a:rPr lang="zh-CN" altLang="en-US" dirty="0">
                  <a:solidFill>
                    <a:schemeClr val="tx1"/>
                  </a:solidFill>
                </a:rPr>
                <a:t>大学本（专）科毕业、或全日制技工院校高级工班、预备技师班、技师班毕业，取得并担任助理工程师职务满</a:t>
              </a:r>
              <a:r>
                <a:rPr lang="en-US" altLang="zh-CN" dirty="0">
                  <a:solidFill>
                    <a:schemeClr val="tx1"/>
                  </a:solidFill>
                </a:rPr>
                <a:t>4</a:t>
              </a:r>
              <a:r>
                <a:rPr lang="zh-CN" altLang="en-US" dirty="0">
                  <a:solidFill>
                    <a:schemeClr val="tx1"/>
                  </a:solidFill>
                </a:rPr>
                <a:t>年。</a:t>
              </a:r>
              <a:endParaRPr lang="zh-CN" altLang="en-US" dirty="0">
                <a:solidFill>
                  <a:schemeClr val="tx1"/>
                </a:solidFill>
              </a:endParaRPr>
            </a:p>
            <a:p>
              <a:pPr algn="l">
                <a:lnSpc>
                  <a:spcPct val="130000"/>
                </a:lnSpc>
              </a:pPr>
              <a:r>
                <a:rPr lang="en-US" altLang="zh-CN" dirty="0">
                  <a:solidFill>
                    <a:schemeClr val="tx1"/>
                  </a:solidFill>
                </a:rPr>
                <a:t>4.</a:t>
              </a:r>
              <a:r>
                <a:rPr lang="zh-CN" altLang="en-US" dirty="0">
                  <a:solidFill>
                    <a:schemeClr val="tx1"/>
                  </a:solidFill>
                </a:rPr>
                <a:t>中专毕业或全日制技工院校中级工班毕业，从事本专业工作满</a:t>
              </a:r>
              <a:r>
                <a:rPr lang="en-US" altLang="zh-CN" dirty="0">
                  <a:solidFill>
                    <a:schemeClr val="tx1"/>
                  </a:solidFill>
                </a:rPr>
                <a:t>10</a:t>
              </a:r>
              <a:r>
                <a:rPr lang="zh-CN" altLang="en-US" dirty="0">
                  <a:solidFill>
                    <a:schemeClr val="tx1"/>
                  </a:solidFill>
                </a:rPr>
                <a:t>年或取得并聘任助理工程师职务满</a:t>
              </a:r>
              <a:r>
                <a:rPr lang="en-US" altLang="zh-CN" dirty="0">
                  <a:solidFill>
                    <a:schemeClr val="tx1"/>
                  </a:solidFill>
                </a:rPr>
                <a:t>5</a:t>
              </a:r>
              <a:r>
                <a:rPr lang="zh-CN" altLang="en-US" dirty="0">
                  <a:solidFill>
                    <a:schemeClr val="tx1"/>
                  </a:solidFill>
                </a:rPr>
                <a:t>年。</a:t>
              </a:r>
              <a:endParaRPr lang="zh-CN" altLang="en-US" dirty="0">
                <a:solidFill>
                  <a:schemeClr val="tx1"/>
                </a:solidFill>
              </a:endParaRPr>
            </a:p>
            <a:p>
              <a:pPr algn="l">
                <a:lnSpc>
                  <a:spcPct val="130000"/>
                </a:lnSpc>
              </a:pPr>
              <a:r>
                <a:rPr lang="en-US" altLang="zh-CN" dirty="0">
                  <a:solidFill>
                    <a:schemeClr val="tx1"/>
                  </a:solidFill>
                </a:rPr>
                <a:t>5.</a:t>
              </a:r>
              <a:r>
                <a:rPr lang="zh-CN" altLang="en-US" dirty="0">
                  <a:solidFill>
                    <a:schemeClr val="tx1"/>
                  </a:solidFill>
                </a:rPr>
                <a:t>取得相应专业技师职业资格或职业技能等级证书后，在岗且从事本专业工作满</a:t>
              </a:r>
              <a:r>
                <a:rPr lang="en-US" altLang="zh-CN" dirty="0">
                  <a:solidFill>
                    <a:schemeClr val="tx1"/>
                  </a:solidFill>
                </a:rPr>
                <a:t>3</a:t>
              </a:r>
              <a:r>
                <a:rPr lang="zh-CN" altLang="en-US" dirty="0">
                  <a:solidFill>
                    <a:schemeClr val="tx1"/>
                  </a:solidFill>
                </a:rPr>
                <a:t>年。</a:t>
              </a:r>
              <a:endParaRPr lang="zh-CN" altLang="en-US" dirty="0">
                <a:solidFill>
                  <a:schemeClr val="tx1"/>
                </a:solidFill>
              </a:endParaRPr>
            </a:p>
            <a:p>
              <a:pPr algn="l">
                <a:lnSpc>
                  <a:spcPct val="130000"/>
                </a:lnSpc>
              </a:pPr>
              <a:r>
                <a:rPr lang="en-US" altLang="zh-CN" dirty="0">
                  <a:solidFill>
                    <a:schemeClr val="tx1"/>
                  </a:solidFill>
                </a:rPr>
                <a:t>6.</a:t>
              </a:r>
              <a:r>
                <a:rPr lang="zh-CN" altLang="en-US" dirty="0">
                  <a:solidFill>
                    <a:schemeClr val="tx1"/>
                  </a:solidFill>
                </a:rPr>
                <a:t>在岗且从事本专业的“河南技术能手”获得者。</a:t>
              </a:r>
              <a:endParaRPr lang="zh-CN" altLang="en-US" dirty="0">
                <a:solidFill>
                  <a:schemeClr val="tx1"/>
                </a:solidFill>
              </a:endParaRPr>
            </a:p>
            <a:p>
              <a:pPr algn="l">
                <a:lnSpc>
                  <a:spcPct val="130000"/>
                </a:lnSpc>
              </a:pPr>
              <a:r>
                <a:rPr lang="en-US" altLang="zh-CN" dirty="0">
                  <a:solidFill>
                    <a:schemeClr val="tx1"/>
                  </a:solidFill>
                </a:rPr>
                <a:t>7.</a:t>
              </a:r>
              <a:r>
                <a:rPr lang="zh-CN" altLang="en-US" dirty="0">
                  <a:solidFill>
                    <a:schemeClr val="tx1"/>
                  </a:solidFill>
                </a:rPr>
                <a:t>非公有制领域无任何职称的工程技术人员，大学本科毕业、或全日制技工院校技师班（预备技师班）毕业，从事工程技术工作满</a:t>
              </a:r>
              <a:r>
                <a:rPr lang="en-US" altLang="zh-CN" dirty="0">
                  <a:solidFill>
                    <a:schemeClr val="tx1"/>
                  </a:solidFill>
                </a:rPr>
                <a:t>6</a:t>
              </a:r>
              <a:r>
                <a:rPr lang="zh-CN" altLang="en-US" dirty="0">
                  <a:solidFill>
                    <a:schemeClr val="tx1"/>
                  </a:solidFill>
                </a:rPr>
                <a:t>年，或大专毕业、或全日制技工院校高级工班从事工程技术工作满</a:t>
              </a:r>
              <a:r>
                <a:rPr lang="en-US" altLang="zh-CN" dirty="0">
                  <a:solidFill>
                    <a:schemeClr val="tx1"/>
                  </a:solidFill>
                </a:rPr>
                <a:t>8</a:t>
              </a:r>
              <a:r>
                <a:rPr lang="zh-CN" altLang="en-US" dirty="0">
                  <a:solidFill>
                    <a:schemeClr val="tx1"/>
                  </a:solidFill>
                </a:rPr>
                <a:t>年均可破格直接申报工程师</a:t>
              </a:r>
              <a:r>
                <a:rPr lang="zh-CN" altLang="en-US" dirty="0" smtClean="0">
                  <a:solidFill>
                    <a:schemeClr val="tx1"/>
                  </a:solidFill>
                </a:rPr>
                <a:t>。</a:t>
              </a:r>
              <a:endParaRPr lang="zh-CN" altLang="en-US" dirty="0">
                <a:solidFill>
                  <a:schemeClr val="tx1"/>
                </a:solidFill>
              </a:endParaRPr>
            </a:p>
          </p:txBody>
        </p:sp>
        <p:sp>
          <p:nvSpPr>
            <p:cNvPr id="9" name="矩形 8"/>
            <p:cNvSpPr/>
            <p:nvPr/>
          </p:nvSpPr>
          <p:spPr>
            <a:xfrm>
              <a:off x="657372" y="3124951"/>
              <a:ext cx="2146156" cy="562111"/>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defTabSz="913765"/>
              <a:endParaRPr lang="zh-CN" altLang="en-US" sz="3200" b="1" dirty="0">
                <a:solidFill>
                  <a:schemeClr val="tx1"/>
                </a:solidFill>
              </a:endParaRPr>
            </a:p>
          </p:txBody>
        </p:sp>
        <p:sp>
          <p:nvSpPr>
            <p:cNvPr id="10" name="文本框 9"/>
            <p:cNvSpPr txBox="1"/>
            <p:nvPr/>
          </p:nvSpPr>
          <p:spPr>
            <a:xfrm>
              <a:off x="1041403" y="2387107"/>
              <a:ext cx="2017630" cy="2864503"/>
            </a:xfrm>
            <a:prstGeom prst="rect">
              <a:avLst/>
            </a:prstGeom>
            <a:noFill/>
          </p:spPr>
          <p:txBody>
            <a:bodyPr wrap="square" lIns="90000" tIns="46800" rIns="90000" bIns="46800" rtlCol="0" anchor="b" anchorCtr="0">
              <a:spAutoFit/>
            </a:bodyPr>
            <a:lstStyle/>
            <a:p>
              <a:r>
                <a:rPr lang="zh-CN" altLang="en-US" b="1" dirty="0" smtClean="0"/>
                <a:t>初定助理级职称</a:t>
              </a:r>
              <a:endParaRPr lang="en-US" altLang="zh-CN" b="1" dirty="0"/>
            </a:p>
            <a:p>
              <a:endParaRPr lang="en-US" altLang="zh-CN" b="1" dirty="0"/>
            </a:p>
            <a:p>
              <a:br>
                <a:rPr lang="en-US" altLang="zh-CN" b="1" dirty="0"/>
              </a:br>
              <a:r>
                <a:rPr lang="zh-CN" altLang="en-US" b="1" dirty="0" smtClean="0">
                  <a:solidFill>
                    <a:srgbClr val="FFFFFF"/>
                  </a:solidFill>
                </a:rPr>
                <a:t>中级工程师职称</a:t>
              </a:r>
              <a:endParaRPr lang="en-US" altLang="zh-CN" b="1" dirty="0">
                <a:solidFill>
                  <a:srgbClr val="FFFFFF"/>
                </a:solidFill>
              </a:endParaRPr>
            </a:p>
            <a:p>
              <a:endParaRPr lang="en-US" altLang="zh-CN" b="1" dirty="0"/>
            </a:p>
            <a:p>
              <a:br>
                <a:rPr lang="en-US" altLang="zh-CN" b="1" dirty="0"/>
              </a:br>
              <a:r>
                <a:rPr lang="zh-CN" altLang="en-US" b="1" dirty="0" smtClean="0"/>
                <a:t>高级工程师职称</a:t>
              </a:r>
              <a:endParaRPr lang="en-US" altLang="zh-CN" b="1" dirty="0"/>
            </a:p>
            <a:p>
              <a:endParaRPr lang="en-US" altLang="zh-CN" b="1" dirty="0"/>
            </a:p>
            <a:p>
              <a:br>
                <a:rPr lang="en-US" altLang="zh-CN" b="1" dirty="0" smtClean="0"/>
              </a:br>
              <a:r>
                <a:rPr lang="zh-CN" altLang="en-US" b="1" dirty="0" smtClean="0"/>
                <a:t>正高级工程师职称</a:t>
              </a:r>
              <a:endParaRPr lang="en-US" altLang="zh-CN" b="1" dirty="0"/>
            </a:p>
          </p:txBody>
        </p:sp>
      </p:gr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关于职称</a:t>
            </a:r>
            <a:r>
              <a:rPr lang="en-US" altLang="zh-CN" dirty="0" smtClean="0"/>
              <a:t>-</a:t>
            </a:r>
            <a:r>
              <a:rPr lang="zh-CN" altLang="en-US" dirty="0" smtClean="0"/>
              <a:t>申报条件</a:t>
            </a:r>
            <a:endParaRPr lang="zh-CN" altLang="en-US" dirty="0"/>
          </a:p>
        </p:txBody>
      </p:sp>
      <p:grpSp>
        <p:nvGrpSpPr>
          <p:cNvPr id="3" name="组合 2"/>
          <p:cNvGrpSpPr/>
          <p:nvPr/>
        </p:nvGrpSpPr>
        <p:grpSpPr>
          <a:xfrm>
            <a:off x="660403" y="1813833"/>
            <a:ext cx="13460186" cy="3680366"/>
            <a:chOff x="657372" y="2090058"/>
            <a:chExt cx="13460186" cy="3680366"/>
          </a:xfrm>
        </p:grpSpPr>
        <p:sp>
          <p:nvSpPr>
            <p:cNvPr id="5" name="矩形 4"/>
            <p:cNvSpPr/>
            <p:nvPr/>
          </p:nvSpPr>
          <p:spPr>
            <a:xfrm>
              <a:off x="3259058" y="2430514"/>
              <a:ext cx="10858500" cy="461665"/>
            </a:xfrm>
            <a:prstGeom prst="rect">
              <a:avLst/>
            </a:prstGeom>
          </p:spPr>
          <p:txBody>
            <a:bodyPr wrap="square" anchor="b" anchorCtr="0">
              <a:spAutoFit/>
            </a:bodyPr>
            <a:lstStyle/>
            <a:p>
              <a:pPr>
                <a:buSzPct val="25000"/>
              </a:pPr>
              <a:r>
                <a:rPr lang="zh-CN" altLang="en-US" sz="2400" b="1" dirty="0" smtClean="0">
                  <a:solidFill>
                    <a:schemeClr val="accent1"/>
                  </a:solidFill>
                </a:rPr>
                <a:t>申报</a:t>
              </a:r>
              <a:r>
                <a:rPr lang="zh-CN" altLang="en-US" sz="2400" b="1" dirty="0" smtClean="0"/>
                <a:t>高级工程师</a:t>
              </a:r>
              <a:r>
                <a:rPr lang="zh-CN" altLang="en-US" sz="2400" b="1" dirty="0"/>
                <a:t>条件：</a:t>
              </a:r>
              <a:endParaRPr lang="zh-CN" altLang="en-US" sz="2400" b="1" dirty="0"/>
            </a:p>
          </p:txBody>
        </p:sp>
        <p:sp>
          <p:nvSpPr>
            <p:cNvPr id="6" name="矩形 5"/>
            <p:cNvSpPr/>
            <p:nvPr/>
          </p:nvSpPr>
          <p:spPr>
            <a:xfrm>
              <a:off x="657372" y="2090058"/>
              <a:ext cx="1185942" cy="3680366"/>
            </a:xfrm>
            <a:prstGeom prst="rect">
              <a:avLst/>
            </a:pr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3765"/>
              <a:endParaRPr lang="zh-CN" altLang="en-US" sz="3200" b="1" dirty="0">
                <a:solidFill>
                  <a:schemeClr val="tx1"/>
                </a:solidFill>
              </a:endParaRPr>
            </a:p>
          </p:txBody>
        </p:sp>
        <p:sp>
          <p:nvSpPr>
            <p:cNvPr id="7" name="文本框 6"/>
            <p:cNvSpPr txBox="1"/>
            <p:nvPr/>
          </p:nvSpPr>
          <p:spPr>
            <a:xfrm>
              <a:off x="3259059" y="2892179"/>
              <a:ext cx="7678820" cy="225292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pPr>
              <a:br>
                <a:rPr lang="en-US" altLang="zh-CN" dirty="0" smtClean="0">
                  <a:solidFill>
                    <a:schemeClr val="tx1"/>
                  </a:solidFill>
                </a:rPr>
              </a:br>
              <a:r>
                <a:rPr lang="en-US" altLang="zh-CN" dirty="0" smtClean="0">
                  <a:solidFill>
                    <a:schemeClr val="tx1"/>
                  </a:solidFill>
                </a:rPr>
                <a:t>1</a:t>
              </a:r>
              <a:r>
                <a:rPr lang="en-US" altLang="zh-CN" dirty="0">
                  <a:solidFill>
                    <a:schemeClr val="tx1"/>
                  </a:solidFill>
                </a:rPr>
                <a:t>.</a:t>
              </a:r>
              <a:r>
                <a:rPr lang="zh-CN" altLang="en-US" dirty="0">
                  <a:solidFill>
                    <a:schemeClr val="tx1"/>
                  </a:solidFill>
                </a:rPr>
                <a:t>博士研究生毕业或取得博士学位，取得并聘任工程师满</a:t>
              </a:r>
              <a:r>
                <a:rPr lang="en-US" altLang="zh-CN" dirty="0">
                  <a:solidFill>
                    <a:schemeClr val="tx1"/>
                  </a:solidFill>
                </a:rPr>
                <a:t>2</a:t>
              </a:r>
              <a:r>
                <a:rPr lang="zh-CN" altLang="en-US" dirty="0">
                  <a:solidFill>
                    <a:schemeClr val="tx1"/>
                  </a:solidFill>
                </a:rPr>
                <a:t>年。</a:t>
              </a:r>
              <a:endParaRPr lang="zh-CN" altLang="en-US" dirty="0">
                <a:solidFill>
                  <a:schemeClr val="tx1"/>
                </a:solidFill>
              </a:endParaRPr>
            </a:p>
            <a:p>
              <a:pPr algn="l">
                <a:lnSpc>
                  <a:spcPct val="130000"/>
                </a:lnSpc>
              </a:pPr>
              <a:r>
                <a:rPr lang="en-US" altLang="zh-CN" dirty="0">
                  <a:solidFill>
                    <a:schemeClr val="tx1"/>
                  </a:solidFill>
                </a:rPr>
                <a:t>2.</a:t>
              </a:r>
              <a:r>
                <a:rPr lang="zh-CN" altLang="en-US" dirty="0">
                  <a:solidFill>
                    <a:schemeClr val="tx1"/>
                  </a:solidFill>
                </a:rPr>
                <a:t>具备硕士研究生学历、或硕士学位、或第二学士学位、或大学本科学历、或学士学位、或预备技师班、技师班毕业，取得工程师职称并聘任工程师满</a:t>
              </a:r>
              <a:r>
                <a:rPr lang="en-US" altLang="zh-CN" dirty="0">
                  <a:solidFill>
                    <a:schemeClr val="tx1"/>
                  </a:solidFill>
                </a:rPr>
                <a:t>5</a:t>
              </a:r>
              <a:r>
                <a:rPr lang="zh-CN" altLang="en-US" dirty="0">
                  <a:solidFill>
                    <a:schemeClr val="tx1"/>
                  </a:solidFill>
                </a:rPr>
                <a:t>年。</a:t>
              </a:r>
              <a:endParaRPr lang="zh-CN" altLang="en-US" dirty="0">
                <a:solidFill>
                  <a:schemeClr val="tx1"/>
                </a:solidFill>
              </a:endParaRPr>
            </a:p>
            <a:p>
              <a:pPr algn="l">
                <a:lnSpc>
                  <a:spcPct val="130000"/>
                </a:lnSpc>
              </a:pPr>
              <a:r>
                <a:rPr lang="en-US" altLang="zh-CN" dirty="0">
                  <a:solidFill>
                    <a:schemeClr val="tx1"/>
                  </a:solidFill>
                </a:rPr>
                <a:t>3.</a:t>
              </a:r>
              <a:r>
                <a:rPr lang="zh-CN" altLang="en-US" dirty="0">
                  <a:solidFill>
                    <a:schemeClr val="tx1"/>
                  </a:solidFill>
                </a:rPr>
                <a:t>取得相应专业高级技师职业资格或职业技能等级证书后，在岗且从事本专业工作满</a:t>
              </a:r>
              <a:r>
                <a:rPr lang="en-US" altLang="zh-CN" dirty="0">
                  <a:solidFill>
                    <a:schemeClr val="tx1"/>
                  </a:solidFill>
                </a:rPr>
                <a:t>4</a:t>
              </a:r>
              <a:r>
                <a:rPr lang="zh-CN" altLang="en-US" dirty="0">
                  <a:solidFill>
                    <a:schemeClr val="tx1"/>
                  </a:solidFill>
                </a:rPr>
                <a:t>年。</a:t>
              </a:r>
              <a:endParaRPr lang="zh-CN" altLang="en-US" dirty="0">
                <a:solidFill>
                  <a:schemeClr val="tx1"/>
                </a:solidFill>
              </a:endParaRPr>
            </a:p>
            <a:p>
              <a:pPr algn="l">
                <a:lnSpc>
                  <a:spcPct val="130000"/>
                </a:lnSpc>
              </a:pPr>
              <a:r>
                <a:rPr lang="en-US" altLang="zh-CN" dirty="0">
                  <a:solidFill>
                    <a:schemeClr val="tx1"/>
                  </a:solidFill>
                </a:rPr>
                <a:t>4.</a:t>
              </a:r>
              <a:r>
                <a:rPr lang="zh-CN" altLang="en-US" dirty="0">
                  <a:solidFill>
                    <a:schemeClr val="tx1"/>
                  </a:solidFill>
                </a:rPr>
                <a:t>在岗且从事本专业的“全国技术能手”或“中原技能大奖”获得者。</a:t>
              </a:r>
              <a:endParaRPr lang="zh-CN" altLang="en-US" dirty="0">
                <a:solidFill>
                  <a:schemeClr val="tx1"/>
                </a:solidFill>
              </a:endParaRPr>
            </a:p>
            <a:p>
              <a:pPr algn="l">
                <a:lnSpc>
                  <a:spcPct val="130000"/>
                </a:lnSpc>
              </a:pPr>
              <a:r>
                <a:rPr lang="en-US" altLang="zh-CN" dirty="0">
                  <a:solidFill>
                    <a:schemeClr val="tx1"/>
                  </a:solidFill>
                </a:rPr>
                <a:t>5.</a:t>
              </a:r>
              <a:r>
                <a:rPr lang="zh-CN" altLang="en-US" dirty="0">
                  <a:solidFill>
                    <a:schemeClr val="tx1"/>
                  </a:solidFill>
                </a:rPr>
                <a:t>非公有制领域无任何职称的工程技术人员，大学本科、或预备技师班、技师班毕业以上学历或学士以上学位，从事工程技术工作满</a:t>
              </a:r>
              <a:r>
                <a:rPr lang="en-US" altLang="zh-CN" dirty="0">
                  <a:solidFill>
                    <a:schemeClr val="tx1"/>
                  </a:solidFill>
                </a:rPr>
                <a:t>14</a:t>
              </a:r>
              <a:r>
                <a:rPr lang="zh-CN" altLang="en-US" dirty="0">
                  <a:solidFill>
                    <a:schemeClr val="tx1"/>
                  </a:solidFill>
                </a:rPr>
                <a:t>年均可破格直接申报</a:t>
              </a:r>
              <a:r>
                <a:rPr lang="zh-CN" altLang="en-US" dirty="0" smtClean="0">
                  <a:solidFill>
                    <a:schemeClr val="tx1"/>
                  </a:solidFill>
                </a:rPr>
                <a:t>高级工程师。</a:t>
              </a:r>
              <a:br>
                <a:rPr lang="en-US" altLang="zh-CN" dirty="0">
                  <a:solidFill>
                    <a:schemeClr val="tx1"/>
                  </a:solidFill>
                </a:rPr>
              </a:br>
              <a:r>
                <a:rPr lang="en-US" altLang="zh-CN" dirty="0">
                  <a:solidFill>
                    <a:schemeClr val="tx1"/>
                  </a:solidFill>
                </a:rPr>
                <a:t>6.</a:t>
              </a:r>
              <a:r>
                <a:rPr lang="zh-CN" altLang="en-US" dirty="0">
                  <a:solidFill>
                    <a:schemeClr val="tx1"/>
                  </a:solidFill>
                </a:rPr>
                <a:t>达到河南省高层次人才认定</a:t>
              </a:r>
              <a:r>
                <a:rPr lang="en-US" altLang="zh-CN" dirty="0">
                  <a:solidFill>
                    <a:schemeClr val="tx1"/>
                  </a:solidFill>
                </a:rPr>
                <a:t>C</a:t>
              </a:r>
              <a:r>
                <a:rPr lang="zh-CN" altLang="en-US" dirty="0">
                  <a:solidFill>
                    <a:schemeClr val="tx1"/>
                  </a:solidFill>
                </a:rPr>
                <a:t>类及以上标准者，或民营企业引进的博士研究生，可破格直接申报高级工程师</a:t>
              </a:r>
              <a:r>
                <a:rPr lang="zh-CN" altLang="en-US" dirty="0" smtClean="0">
                  <a:solidFill>
                    <a:schemeClr val="tx1"/>
                  </a:solidFill>
                </a:rPr>
                <a:t>。</a:t>
              </a:r>
              <a:endParaRPr lang="zh-CN" altLang="en-US" dirty="0">
                <a:solidFill>
                  <a:schemeClr val="tx1"/>
                </a:solidFill>
              </a:endParaRPr>
            </a:p>
          </p:txBody>
        </p:sp>
        <p:sp>
          <p:nvSpPr>
            <p:cNvPr id="9" name="矩形 8"/>
            <p:cNvSpPr/>
            <p:nvPr/>
          </p:nvSpPr>
          <p:spPr>
            <a:xfrm>
              <a:off x="657372" y="3977651"/>
              <a:ext cx="2146156" cy="562111"/>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defTabSz="913765"/>
              <a:endParaRPr lang="zh-CN" altLang="en-US" sz="3200" b="1" dirty="0">
                <a:solidFill>
                  <a:schemeClr val="tx1"/>
                </a:solidFill>
              </a:endParaRPr>
            </a:p>
          </p:txBody>
        </p:sp>
        <p:sp>
          <p:nvSpPr>
            <p:cNvPr id="10" name="文本框 9"/>
            <p:cNvSpPr txBox="1"/>
            <p:nvPr/>
          </p:nvSpPr>
          <p:spPr>
            <a:xfrm>
              <a:off x="1041403" y="2387107"/>
              <a:ext cx="2017630" cy="2864503"/>
            </a:xfrm>
            <a:prstGeom prst="rect">
              <a:avLst/>
            </a:prstGeom>
            <a:noFill/>
          </p:spPr>
          <p:txBody>
            <a:bodyPr wrap="square" lIns="90000" tIns="46800" rIns="90000" bIns="46800" rtlCol="0" anchor="b" anchorCtr="0">
              <a:spAutoFit/>
            </a:bodyPr>
            <a:lstStyle/>
            <a:p>
              <a:r>
                <a:rPr lang="zh-CN" altLang="en-US" b="1" dirty="0" smtClean="0"/>
                <a:t>初定助理级职称</a:t>
              </a:r>
              <a:endParaRPr lang="en-US" altLang="zh-CN" b="1" dirty="0"/>
            </a:p>
            <a:p>
              <a:endParaRPr lang="en-US" altLang="zh-CN" b="1" dirty="0"/>
            </a:p>
            <a:p>
              <a:br>
                <a:rPr lang="en-US" altLang="zh-CN" b="1" dirty="0"/>
              </a:br>
              <a:r>
                <a:rPr lang="zh-CN" altLang="en-US" b="1" dirty="0" smtClean="0"/>
                <a:t>中级工程师职称</a:t>
              </a:r>
              <a:endParaRPr lang="en-US" altLang="zh-CN" b="1" dirty="0"/>
            </a:p>
            <a:p>
              <a:endParaRPr lang="en-US" altLang="zh-CN" b="1" dirty="0"/>
            </a:p>
            <a:p>
              <a:br>
                <a:rPr lang="en-US" altLang="zh-CN" b="1" dirty="0"/>
              </a:br>
              <a:r>
                <a:rPr lang="zh-CN" altLang="en-US" b="1" dirty="0" smtClean="0">
                  <a:solidFill>
                    <a:schemeClr val="bg1"/>
                  </a:solidFill>
                </a:rPr>
                <a:t>高级工程师职称</a:t>
              </a:r>
              <a:endParaRPr lang="en-US" altLang="zh-CN" b="1" dirty="0">
                <a:solidFill>
                  <a:schemeClr val="bg1"/>
                </a:solidFill>
              </a:endParaRPr>
            </a:p>
            <a:p>
              <a:endParaRPr lang="en-US" altLang="zh-CN" b="1" dirty="0"/>
            </a:p>
            <a:p>
              <a:br>
                <a:rPr lang="en-US" altLang="zh-CN" b="1" dirty="0" smtClean="0"/>
              </a:br>
              <a:r>
                <a:rPr lang="zh-CN" altLang="en-US" b="1" dirty="0" smtClean="0"/>
                <a:t>正高级工程师职称</a:t>
              </a:r>
              <a:endParaRPr lang="en-US" altLang="zh-CN" b="1" dirty="0"/>
            </a:p>
          </p:txBody>
        </p:sp>
      </p:gr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关于职称</a:t>
            </a:r>
            <a:r>
              <a:rPr lang="en-US" altLang="zh-CN" dirty="0" smtClean="0"/>
              <a:t>-</a:t>
            </a:r>
            <a:r>
              <a:rPr lang="zh-CN" altLang="en-US" dirty="0" smtClean="0"/>
              <a:t>申报条件</a:t>
            </a:r>
            <a:endParaRPr lang="zh-CN" altLang="en-US" dirty="0"/>
          </a:p>
        </p:txBody>
      </p:sp>
      <p:grpSp>
        <p:nvGrpSpPr>
          <p:cNvPr id="3" name="组合 2"/>
          <p:cNvGrpSpPr/>
          <p:nvPr/>
        </p:nvGrpSpPr>
        <p:grpSpPr>
          <a:xfrm>
            <a:off x="660402" y="1813833"/>
            <a:ext cx="13460187" cy="3680366"/>
            <a:chOff x="657371" y="2090058"/>
            <a:chExt cx="13460187" cy="3680366"/>
          </a:xfrm>
        </p:grpSpPr>
        <p:sp>
          <p:nvSpPr>
            <p:cNvPr id="5" name="矩形 4"/>
            <p:cNvSpPr/>
            <p:nvPr/>
          </p:nvSpPr>
          <p:spPr>
            <a:xfrm>
              <a:off x="3259058" y="2368959"/>
              <a:ext cx="10858500" cy="523220"/>
            </a:xfrm>
            <a:prstGeom prst="rect">
              <a:avLst/>
            </a:prstGeom>
          </p:spPr>
          <p:txBody>
            <a:bodyPr wrap="square" anchor="b" anchorCtr="0">
              <a:spAutoFit/>
            </a:bodyPr>
            <a:lstStyle/>
            <a:p>
              <a:pPr>
                <a:buSzPct val="25000"/>
              </a:pPr>
              <a:r>
                <a:rPr lang="zh-CN" altLang="en-US" sz="2400" b="1" dirty="0" smtClean="0">
                  <a:solidFill>
                    <a:schemeClr val="accent1"/>
                  </a:solidFill>
                </a:rPr>
                <a:t>申报</a:t>
              </a:r>
              <a:r>
                <a:rPr lang="zh-CN" altLang="en-US" sz="2400" b="1" dirty="0"/>
                <a:t>正高</a:t>
              </a:r>
              <a:r>
                <a:rPr lang="zh-CN" altLang="en-US" sz="2400" b="1" dirty="0" smtClean="0"/>
                <a:t>级工程师</a:t>
              </a:r>
              <a:r>
                <a:rPr lang="zh-CN" altLang="en-US" sz="2400" b="1" dirty="0"/>
                <a:t>条件</a:t>
              </a:r>
              <a:r>
                <a:rPr lang="zh-CN" altLang="en-US" sz="2800" b="1" dirty="0"/>
                <a:t>：</a:t>
              </a:r>
              <a:endParaRPr lang="en-US" altLang="zh-CN" sz="2800" b="1" dirty="0"/>
            </a:p>
          </p:txBody>
        </p:sp>
        <p:sp>
          <p:nvSpPr>
            <p:cNvPr id="6" name="矩形 5"/>
            <p:cNvSpPr/>
            <p:nvPr/>
          </p:nvSpPr>
          <p:spPr>
            <a:xfrm>
              <a:off x="657372" y="2090058"/>
              <a:ext cx="1185942" cy="3680366"/>
            </a:xfrm>
            <a:prstGeom prst="rect">
              <a:avLst/>
            </a:pr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3765"/>
              <a:endParaRPr lang="zh-CN" altLang="en-US" sz="3200" b="1" dirty="0">
                <a:solidFill>
                  <a:schemeClr val="tx1"/>
                </a:solidFill>
              </a:endParaRPr>
            </a:p>
          </p:txBody>
        </p:sp>
        <p:sp>
          <p:nvSpPr>
            <p:cNvPr id="7" name="文本框 6"/>
            <p:cNvSpPr txBox="1"/>
            <p:nvPr/>
          </p:nvSpPr>
          <p:spPr>
            <a:xfrm>
              <a:off x="3259059" y="2892179"/>
              <a:ext cx="7678820" cy="1772793"/>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pPr>
              <a:br>
                <a:rPr lang="en-US" altLang="zh-CN" dirty="0" smtClean="0">
                  <a:solidFill>
                    <a:schemeClr val="tx1"/>
                  </a:solidFill>
                </a:rPr>
              </a:br>
              <a:br>
                <a:rPr lang="en-US" altLang="zh-CN" dirty="0">
                  <a:solidFill>
                    <a:schemeClr val="tx1"/>
                  </a:solidFill>
                </a:rPr>
              </a:br>
              <a:r>
                <a:rPr lang="en-US" altLang="zh-CN" dirty="0">
                  <a:solidFill>
                    <a:schemeClr val="tx1"/>
                  </a:solidFill>
                </a:rPr>
                <a:t>1.</a:t>
              </a:r>
              <a:r>
                <a:rPr lang="zh-CN" altLang="en-US" dirty="0">
                  <a:solidFill>
                    <a:schemeClr val="tx1"/>
                  </a:solidFill>
                </a:rPr>
                <a:t>大学本科及以上学历或学士以上学位，取得高级工程师职称后并聘任满</a:t>
              </a:r>
              <a:r>
                <a:rPr lang="en-US" altLang="zh-CN" dirty="0">
                  <a:solidFill>
                    <a:schemeClr val="tx1"/>
                  </a:solidFill>
                </a:rPr>
                <a:t>5</a:t>
              </a:r>
              <a:r>
                <a:rPr lang="zh-CN" altLang="en-US" dirty="0">
                  <a:solidFill>
                    <a:schemeClr val="tx1"/>
                  </a:solidFill>
                </a:rPr>
                <a:t>年。</a:t>
              </a:r>
              <a:endParaRPr lang="zh-CN" altLang="en-US" dirty="0">
                <a:solidFill>
                  <a:schemeClr val="tx1"/>
                </a:solidFill>
              </a:endParaRPr>
            </a:p>
            <a:p>
              <a:pPr algn="l">
                <a:lnSpc>
                  <a:spcPct val="130000"/>
                </a:lnSpc>
              </a:pPr>
              <a:r>
                <a:rPr lang="en-US" altLang="zh-CN" dirty="0">
                  <a:solidFill>
                    <a:schemeClr val="tx1"/>
                  </a:solidFill>
                </a:rPr>
                <a:t>2.</a:t>
              </a:r>
              <a:r>
                <a:rPr lang="zh-CN" altLang="en-US" dirty="0">
                  <a:solidFill>
                    <a:schemeClr val="tx1"/>
                  </a:solidFill>
                </a:rPr>
                <a:t>在岗且从事本专业的“中华技能大奖”获得者。</a:t>
              </a:r>
              <a:endParaRPr lang="zh-CN" altLang="en-US" dirty="0">
                <a:solidFill>
                  <a:schemeClr val="tx1"/>
                </a:solidFill>
              </a:endParaRPr>
            </a:p>
            <a:p>
              <a:pPr algn="l">
                <a:lnSpc>
                  <a:spcPct val="130000"/>
                </a:lnSpc>
              </a:pPr>
              <a:r>
                <a:rPr lang="en-US" altLang="zh-CN" dirty="0">
                  <a:solidFill>
                    <a:schemeClr val="tx1"/>
                  </a:solidFill>
                </a:rPr>
                <a:t>3.</a:t>
              </a:r>
              <a:r>
                <a:rPr lang="zh-CN" altLang="en-US" dirty="0">
                  <a:solidFill>
                    <a:schemeClr val="tx1"/>
                  </a:solidFill>
                </a:rPr>
                <a:t>获得“全国技术能手”或中原技能大奖“的高级技师，在岗且从事本专业工作满</a:t>
              </a:r>
              <a:r>
                <a:rPr lang="en-US" altLang="zh-CN" dirty="0">
                  <a:solidFill>
                    <a:schemeClr val="tx1"/>
                  </a:solidFill>
                </a:rPr>
                <a:t>18</a:t>
              </a:r>
              <a:r>
                <a:rPr lang="zh-CN" altLang="en-US" dirty="0">
                  <a:solidFill>
                    <a:schemeClr val="tx1"/>
                  </a:solidFill>
                </a:rPr>
                <a:t>年。</a:t>
              </a:r>
              <a:endParaRPr lang="zh-CN" altLang="en-US" dirty="0">
                <a:solidFill>
                  <a:schemeClr val="tx1"/>
                </a:solidFill>
              </a:endParaRPr>
            </a:p>
            <a:p>
              <a:pPr algn="l">
                <a:lnSpc>
                  <a:spcPct val="130000"/>
                </a:lnSpc>
              </a:pPr>
              <a:r>
                <a:rPr lang="en-US" altLang="zh-CN" dirty="0" smtClean="0">
                  <a:solidFill>
                    <a:schemeClr val="tx1"/>
                  </a:solidFill>
                </a:rPr>
                <a:t>4</a:t>
              </a:r>
              <a:r>
                <a:rPr lang="en-US" altLang="zh-CN" dirty="0">
                  <a:solidFill>
                    <a:schemeClr val="tx1"/>
                  </a:solidFill>
                </a:rPr>
                <a:t>.</a:t>
              </a:r>
              <a:r>
                <a:rPr lang="zh-CN" altLang="en-US" dirty="0">
                  <a:solidFill>
                    <a:schemeClr val="tx1"/>
                  </a:solidFill>
                </a:rPr>
                <a:t>达到河南省高层次人才认定</a:t>
              </a:r>
              <a:r>
                <a:rPr lang="en-US" altLang="zh-CN" dirty="0">
                  <a:solidFill>
                    <a:schemeClr val="tx1"/>
                  </a:solidFill>
                </a:rPr>
                <a:t>B</a:t>
              </a:r>
              <a:r>
                <a:rPr lang="zh-CN" altLang="en-US" dirty="0">
                  <a:solidFill>
                    <a:schemeClr val="tx1"/>
                  </a:solidFill>
                </a:rPr>
                <a:t>类人才以上标准者，或民营企业引进的博士后，可破格直接申报正高级工程师</a:t>
              </a:r>
              <a:r>
                <a:rPr lang="zh-CN" altLang="en-US" dirty="0" smtClean="0">
                  <a:solidFill>
                    <a:schemeClr val="tx1"/>
                  </a:solidFill>
                </a:rPr>
                <a:t>。</a:t>
              </a:r>
              <a:endParaRPr lang="en-US" altLang="zh-CN" dirty="0" smtClean="0">
                <a:solidFill>
                  <a:schemeClr val="tx1"/>
                </a:solidFill>
              </a:endParaRPr>
            </a:p>
            <a:p>
              <a:pPr algn="l">
                <a:lnSpc>
                  <a:spcPct val="130000"/>
                </a:lnSpc>
              </a:pPr>
              <a:endParaRPr lang="zh-CN" altLang="en-US" dirty="0">
                <a:solidFill>
                  <a:schemeClr val="tx1"/>
                </a:solidFill>
              </a:endParaRPr>
            </a:p>
          </p:txBody>
        </p:sp>
        <p:sp>
          <p:nvSpPr>
            <p:cNvPr id="9" name="矩形 8"/>
            <p:cNvSpPr/>
            <p:nvPr/>
          </p:nvSpPr>
          <p:spPr>
            <a:xfrm>
              <a:off x="657371" y="4765699"/>
              <a:ext cx="2401661" cy="562111"/>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defTabSz="913765"/>
              <a:endParaRPr lang="zh-CN" altLang="en-US" sz="3200" b="1" dirty="0">
                <a:solidFill>
                  <a:schemeClr val="tx1"/>
                </a:solidFill>
              </a:endParaRPr>
            </a:p>
          </p:txBody>
        </p:sp>
        <p:sp>
          <p:nvSpPr>
            <p:cNvPr id="10" name="文本框 9"/>
            <p:cNvSpPr txBox="1"/>
            <p:nvPr/>
          </p:nvSpPr>
          <p:spPr>
            <a:xfrm>
              <a:off x="1041403" y="2387107"/>
              <a:ext cx="2017630" cy="2864503"/>
            </a:xfrm>
            <a:prstGeom prst="rect">
              <a:avLst/>
            </a:prstGeom>
            <a:noFill/>
          </p:spPr>
          <p:txBody>
            <a:bodyPr wrap="square" lIns="90000" tIns="46800" rIns="90000" bIns="46800" rtlCol="0" anchor="b" anchorCtr="0">
              <a:spAutoFit/>
            </a:bodyPr>
            <a:lstStyle/>
            <a:p>
              <a:r>
                <a:rPr lang="zh-CN" altLang="en-US" b="1" dirty="0" smtClean="0"/>
                <a:t>初定助理级职称</a:t>
              </a:r>
              <a:endParaRPr lang="en-US" altLang="zh-CN" b="1" dirty="0"/>
            </a:p>
            <a:p>
              <a:endParaRPr lang="en-US" altLang="zh-CN" b="1" dirty="0"/>
            </a:p>
            <a:p>
              <a:br>
                <a:rPr lang="en-US" altLang="zh-CN" b="1" dirty="0"/>
              </a:br>
              <a:r>
                <a:rPr lang="zh-CN" altLang="en-US" b="1" dirty="0" smtClean="0"/>
                <a:t>中级工程师职称</a:t>
              </a:r>
              <a:endParaRPr lang="en-US" altLang="zh-CN" b="1" dirty="0"/>
            </a:p>
            <a:p>
              <a:endParaRPr lang="en-US" altLang="zh-CN" b="1" dirty="0"/>
            </a:p>
            <a:p>
              <a:br>
                <a:rPr lang="en-US" altLang="zh-CN" b="1" dirty="0"/>
              </a:br>
              <a:r>
                <a:rPr lang="zh-CN" altLang="en-US" b="1" dirty="0" smtClean="0"/>
                <a:t>高级工程师职称</a:t>
              </a:r>
              <a:endParaRPr lang="en-US" altLang="zh-CN" b="1" dirty="0"/>
            </a:p>
            <a:p>
              <a:endParaRPr lang="en-US" altLang="zh-CN" b="1" dirty="0"/>
            </a:p>
            <a:p>
              <a:br>
                <a:rPr lang="en-US" altLang="zh-CN" b="1" dirty="0" smtClean="0"/>
              </a:br>
              <a:r>
                <a:rPr lang="zh-CN" altLang="en-US" b="1" dirty="0" smtClean="0"/>
                <a:t>正高级工程师职称</a:t>
              </a:r>
              <a:endParaRPr lang="en-US" altLang="zh-CN" b="1" dirty="0"/>
            </a:p>
          </p:txBody>
        </p:sp>
      </p:grpSp>
    </p:spTree>
    <p:custDataLst>
      <p:tags r:id="rId1"/>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ISLIDE.PICTURE" val="#VCG41N692855014;#VCG41N626224776;"/>
  <p:tag name="ISLIDE.THEME" val="https://www.islide.cc;"/>
</p:tagLst>
</file>

<file path=ppt/tags/tag10.xml><?xml version="1.0" encoding="utf-8"?>
<p:tagLst xmlns:p="http://schemas.openxmlformats.org/presentationml/2006/main">
  <p:tag name="ISLIDE.DIAGRAM" val="#625755;"/>
</p:tagLst>
</file>

<file path=ppt/tags/tag11.xml><?xml version="1.0" encoding="utf-8"?>
<p:tagLst xmlns:p="http://schemas.openxmlformats.org/presentationml/2006/main">
  <p:tag name="ISLIDE.DIAGRAM" val="#639107;"/>
</p:tagLst>
</file>

<file path=ppt/tags/tag12.xml><?xml version="1.0" encoding="utf-8"?>
<p:tagLst xmlns:p="http://schemas.openxmlformats.org/presentationml/2006/main">
  <p:tag name="ISLIDE.DIAGRAM" val="#554092;"/>
  <p:tag name="ISLIDE.ICON" val="#179546;"/>
</p:tagLst>
</file>

<file path=ppt/tags/tag13.xml><?xml version="1.0" encoding="utf-8"?>
<p:tagLst xmlns:p="http://schemas.openxmlformats.org/presentationml/2006/main">
  <p:tag name="ISLIDE.DIAGRAM" val="#577161;"/>
</p:tagLst>
</file>

<file path=ppt/tags/tag14.xml><?xml version="1.0" encoding="utf-8"?>
<p:tagLst xmlns:p="http://schemas.openxmlformats.org/presentationml/2006/main">
  <p:tag name="ISLIDE.DIAGRAM" val="#332047;"/>
</p:tagLst>
</file>

<file path=ppt/tags/tag15.xml><?xml version="1.0" encoding="utf-8"?>
<p:tagLst xmlns:p="http://schemas.openxmlformats.org/presentationml/2006/main">
  <p:tag name="ISLIDE.DIAGRAM" val="#621753;"/>
</p:tagLst>
</file>

<file path=ppt/tags/tag16.xml><?xml version="1.0" encoding="utf-8"?>
<p:tagLst xmlns:p="http://schemas.openxmlformats.org/presentationml/2006/main">
  <p:tag name="ISLIDE.DIAGRAM" val="#648554;"/>
</p:tagLst>
</file>

<file path=ppt/tags/tag17.xml><?xml version="1.0" encoding="utf-8"?>
<p:tagLst xmlns:p="http://schemas.openxmlformats.org/presentationml/2006/main">
  <p:tag name="ISLIDE.DIAGRAM" val="#627045;"/>
</p:tagLst>
</file>

<file path=ppt/tags/tag18.xml><?xml version="1.0" encoding="utf-8"?>
<p:tagLst xmlns:p="http://schemas.openxmlformats.org/presentationml/2006/main">
  <p:tag name="ISLIDE.DIAGRAM" val="#554113;"/>
  <p:tag name="ISLIDE.ICON" val="#72614;#72870;#142376;#143364;"/>
</p:tagLst>
</file>

<file path=ppt/tags/tag19.xml><?xml version="1.0" encoding="utf-8"?>
<p:tagLst xmlns:p="http://schemas.openxmlformats.org/presentationml/2006/main">
  <p:tag name="ISLIDE.DIAGRAM" val="#652322;"/>
</p:tagLst>
</file>

<file path=ppt/tags/tag2.xml><?xml version="1.0" encoding="utf-8"?>
<p:tagLst xmlns:p="http://schemas.openxmlformats.org/presentationml/2006/main">
  <p:tag name="ISLIDE.DIAGRAM" val="#648541;"/>
</p:tagLst>
</file>

<file path=ppt/tags/tag20.xml><?xml version="1.0" encoding="utf-8"?>
<p:tagLst xmlns:p="http://schemas.openxmlformats.org/presentationml/2006/main">
  <p:tag name="ISLIDE.DIAGRAM" val="#270705;"/>
</p:tagLst>
</file>

<file path=ppt/tags/tag21.xml><?xml version="1.0" encoding="utf-8"?>
<p:tagLst xmlns:p="http://schemas.openxmlformats.org/presentationml/2006/main">
  <p:tag name="ISLIDE.DIAGRAM" val="#451144;"/>
</p:tagLst>
</file>

<file path=ppt/tags/tag3.xml><?xml version="1.0" encoding="utf-8"?>
<p:tagLst xmlns:p="http://schemas.openxmlformats.org/presentationml/2006/main">
  <p:tag name="ISLIDE.DIAGRAM" val="#630041;"/>
</p:tagLst>
</file>

<file path=ppt/tags/tag4.xml><?xml version="1.0" encoding="utf-8"?>
<p:tagLst xmlns:p="http://schemas.openxmlformats.org/presentationml/2006/main">
  <p:tag name="ISLIDE.DIAGRAM" val="#652357;"/>
  <p:tag name="ISLIDE.VECTOR" val="#190007;"/>
</p:tagLst>
</file>

<file path=ppt/tags/tag5.xml><?xml version="1.0" encoding="utf-8"?>
<p:tagLst xmlns:p="http://schemas.openxmlformats.org/presentationml/2006/main">
  <p:tag name="ISLIDE.DIAGRAM" val="#648616;"/>
</p:tagLst>
</file>

<file path=ppt/tags/tag6.xml><?xml version="1.0" encoding="utf-8"?>
<p:tagLst xmlns:p="http://schemas.openxmlformats.org/presentationml/2006/main">
  <p:tag name="ISLIDE.DIAGRAM" val="#648549;"/>
</p:tagLst>
</file>

<file path=ppt/tags/tag7.xml><?xml version="1.0" encoding="utf-8"?>
<p:tagLst xmlns:p="http://schemas.openxmlformats.org/presentationml/2006/main">
  <p:tag name="ISLIDE.DIAGRAM" val="#648549;"/>
</p:tagLst>
</file>

<file path=ppt/tags/tag8.xml><?xml version="1.0" encoding="utf-8"?>
<p:tagLst xmlns:p="http://schemas.openxmlformats.org/presentationml/2006/main">
  <p:tag name="ISLIDE.DIAGRAM" val="#648549;"/>
</p:tagLst>
</file>

<file path=ppt/tags/tag9.xml><?xml version="1.0" encoding="utf-8"?>
<p:tagLst xmlns:p="http://schemas.openxmlformats.org/presentationml/2006/main">
  <p:tag name="ISLIDE.DIAGRAM" val="#648549;"/>
</p:tagLst>
</file>

<file path=ppt/theme/theme1.xml><?xml version="1.0" encoding="utf-8"?>
<a:theme xmlns:a="http://schemas.openxmlformats.org/drawingml/2006/main" name="主题1">
  <a:themeElements>
    <a:clrScheme name="Office">
      <a:dk1>
        <a:srgbClr val="000000"/>
      </a:dk1>
      <a:lt1>
        <a:srgbClr val="FFFFFF"/>
      </a:lt1>
      <a:dk2>
        <a:srgbClr val="778495"/>
      </a:dk2>
      <a:lt2>
        <a:srgbClr val="F0F0F0"/>
      </a:lt2>
      <a:accent1>
        <a:srgbClr val="338DCD"/>
      </a:accent1>
      <a:accent2>
        <a:srgbClr val="36BAA2"/>
      </a:accent2>
      <a:accent3>
        <a:srgbClr val="3FC7D9"/>
      </a:accent3>
      <a:accent4>
        <a:srgbClr val="5FA0BF"/>
      </a:accent4>
      <a:accent5>
        <a:srgbClr val="8294CE"/>
      </a:accent5>
      <a:accent6>
        <a:srgbClr val="B997D0"/>
      </a:accent6>
      <a:hlink>
        <a:srgbClr val="4472C4"/>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338DCD"/>
    </a:accent1>
    <a:accent2>
      <a:srgbClr val="36BAA2"/>
    </a:accent2>
    <a:accent3>
      <a:srgbClr val="3FC7D9"/>
    </a:accent3>
    <a:accent4>
      <a:srgbClr val="5FA0BF"/>
    </a:accent4>
    <a:accent5>
      <a:srgbClr val="8294CE"/>
    </a:accent5>
    <a:accent6>
      <a:srgbClr val="B997D0"/>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Yao</Template>
  <TotalTime>0</TotalTime>
  <Words>7612</Words>
  <Application>WPS 演示</Application>
  <PresentationFormat>宽屏</PresentationFormat>
  <Paragraphs>560</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Arial</vt:lpstr>
      <vt:lpstr>宋体</vt:lpstr>
      <vt:lpstr>Wingdings</vt:lpstr>
      <vt:lpstr>微软雅黑</vt:lpstr>
      <vt:lpstr>Arial Unicode MS</vt:lpstr>
      <vt:lpstr>等线</vt:lpstr>
      <vt:lpstr>Calibri</vt:lpstr>
      <vt:lpstr>主题1</vt:lpstr>
      <vt:lpstr>河南省工程系列职称  申报评审政策</vt:lpstr>
      <vt:lpstr>关于职称</vt:lpstr>
      <vt:lpstr>关于职称</vt:lpstr>
      <vt:lpstr>关于职称-评审委员会</vt:lpstr>
      <vt:lpstr>关于职称-申报流程</vt:lpstr>
      <vt:lpstr>关于职称-申报条件</vt:lpstr>
      <vt:lpstr>关于职称-申报条件</vt:lpstr>
      <vt:lpstr>关于职称-申报条件</vt:lpstr>
      <vt:lpstr>关于职称-申报条件</vt:lpstr>
      <vt:lpstr>关于职称-绿色通道（特殊申报条件）</vt:lpstr>
      <vt:lpstr>工程领域职业资格答辩考核中初级职称和考核认定高级职称：</vt:lpstr>
      <vt:lpstr>工程领域职业资格答辩考核中初级职称和考核认定高级职称：</vt:lpstr>
      <vt:lpstr>工程领域职业资格答辩考核中初级职称和考核认定高级职称：</vt:lpstr>
      <vt:lpstr>工程领域职业资格答辩考核中初级职称和考核认定高级职称：</vt:lpstr>
      <vt:lpstr>申报条件中的学历问题</vt:lpstr>
      <vt:lpstr>关于职称</vt:lpstr>
      <vt:lpstr>民营企业的几项特殊职称政策</vt:lpstr>
      <vt:lpstr>关于技能人员申报专业技术职称</vt:lpstr>
      <vt:lpstr>关于技能人员申报专业技术职称</vt:lpstr>
      <vt:lpstr>申报注意事项</vt:lpstr>
      <vt:lpstr>答辩注意事项</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iSlide PowerPoint  Standard Template</dc:title>
  <dc:creator>Yao</dc:creator>
  <cp:lastModifiedBy>Administrator</cp:lastModifiedBy>
  <cp:revision>27</cp:revision>
  <cp:lastPrinted>2021-06-10T16:00:00Z</cp:lastPrinted>
  <dcterms:created xsi:type="dcterms:W3CDTF">2021-06-10T16:00:00Z</dcterms:created>
  <dcterms:modified xsi:type="dcterms:W3CDTF">2021-08-26T01:15:16Z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6988ee7e-e30a-4e2d-a55f-73cbd645bf5c</vt:lpwstr>
  </property>
  <property fmtid="{D5CDD505-2E9C-101B-9397-08002B2CF9AE}" pid="3" name="KSOProductBuildVer">
    <vt:lpwstr>2052-10.8.2.6784</vt:lpwstr>
  </property>
</Properties>
</file>